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2"/>
  </p:notesMasterIdLst>
  <p:handoutMasterIdLst>
    <p:handoutMasterId r:id="rId23"/>
  </p:handoutMasterIdLst>
  <p:sldIdLst>
    <p:sldId id="256" r:id="rId5"/>
    <p:sldId id="257" r:id="rId6"/>
    <p:sldId id="278" r:id="rId7"/>
    <p:sldId id="276" r:id="rId8"/>
    <p:sldId id="293" r:id="rId9"/>
    <p:sldId id="2087" r:id="rId10"/>
    <p:sldId id="2002" r:id="rId11"/>
    <p:sldId id="285" r:id="rId12"/>
    <p:sldId id="275" r:id="rId13"/>
    <p:sldId id="2091" r:id="rId14"/>
    <p:sldId id="2097" r:id="rId15"/>
    <p:sldId id="2086" r:id="rId16"/>
    <p:sldId id="2000" r:id="rId17"/>
    <p:sldId id="1915" r:id="rId18"/>
    <p:sldId id="2092" r:id="rId19"/>
    <p:sldId id="287" r:id="rId20"/>
    <p:sldId id="274" r:id="rId2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F0050D6-AA00-C47F-085B-C0146DE3C06D}" name="Véronique MOUAZE" initials="VM" userId="S::v.mouaze@itinova.org::9eb74ba1-4ec7-40ee-b92f-6149dda23b3e"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333333"/>
    <a:srgbClr val="E94E24"/>
    <a:srgbClr val="0578BD"/>
    <a:srgbClr val="45AC34"/>
    <a:srgbClr val="2835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6C7843-A588-4E19-8E1C-5FDAE75CB62A}" v="124" dt="2026-07-13T12:24:16.250"/>
    <p1510:client id="{66CA00DD-A1CD-40D8-8F7E-34B8A756B2C9}" v="1" dt="2026-07-13T05:20:14.410"/>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737"/>
    <p:restoredTop sz="91522"/>
  </p:normalViewPr>
  <p:slideViewPr>
    <p:cSldViewPr snapToGrid="0" snapToObjects="1">
      <p:cViewPr varScale="1">
        <p:scale>
          <a:sx n="73" d="100"/>
          <a:sy n="73" d="100"/>
        </p:scale>
        <p:origin x="605" y="62"/>
      </p:cViewPr>
      <p:guideLst/>
    </p:cSldViewPr>
  </p:slideViewPr>
  <p:notesTextViewPr>
    <p:cViewPr>
      <p:scale>
        <a:sx n="1" d="1"/>
        <a:sy n="1" d="1"/>
      </p:scale>
      <p:origin x="0" y="0"/>
    </p:cViewPr>
  </p:notesTextViewPr>
  <p:notesViewPr>
    <p:cSldViewPr snapToGrid="0" snapToObjects="1">
      <p:cViewPr varScale="1">
        <p:scale>
          <a:sx n="61" d="100"/>
          <a:sy n="61" d="100"/>
        </p:scale>
        <p:origin x="1997" y="3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muel FERAUD-HA-PHAM" userId="e3a3192d-a705-4739-9881-8316e963a65f" providerId="ADAL" clId="{E1BE62F0-AC59-4FDA-B5CE-C1B06080D856}"/>
    <pc:docChg chg="undo custSel addSld delSld modSld sldOrd">
      <pc:chgData name="Samuel FERAUD-HA-PHAM" userId="e3a3192d-a705-4739-9881-8316e963a65f" providerId="ADAL" clId="{E1BE62F0-AC59-4FDA-B5CE-C1B06080D856}" dt="2026-07-13T12:24:16.249" v="2187" actId="6549"/>
      <pc:docMkLst>
        <pc:docMk/>
      </pc:docMkLst>
      <pc:sldChg chg="addSp delSp modSp mod">
        <pc:chgData name="Samuel FERAUD-HA-PHAM" userId="e3a3192d-a705-4739-9881-8316e963a65f" providerId="ADAL" clId="{E1BE62F0-AC59-4FDA-B5CE-C1B06080D856}" dt="2026-07-13T09:33:43.761" v="474" actId="478"/>
        <pc:sldMkLst>
          <pc:docMk/>
          <pc:sldMk cId="4289200155" sldId="256"/>
        </pc:sldMkLst>
        <pc:spChg chg="del">
          <ac:chgData name="Samuel FERAUD-HA-PHAM" userId="e3a3192d-a705-4739-9881-8316e963a65f" providerId="ADAL" clId="{E1BE62F0-AC59-4FDA-B5CE-C1B06080D856}" dt="2026-07-13T09:33:43.761" v="474" actId="478"/>
          <ac:spMkLst>
            <pc:docMk/>
            <pc:sldMk cId="4289200155" sldId="256"/>
            <ac:spMk id="2" creationId="{B48E63FB-B1CF-124A-9929-169E642EA395}"/>
          </ac:spMkLst>
        </pc:spChg>
        <pc:spChg chg="mod">
          <ac:chgData name="Samuel FERAUD-HA-PHAM" userId="e3a3192d-a705-4739-9881-8316e963a65f" providerId="ADAL" clId="{E1BE62F0-AC59-4FDA-B5CE-C1B06080D856}" dt="2026-07-13T06:58:56.473" v="79" actId="1076"/>
          <ac:spMkLst>
            <pc:docMk/>
            <pc:sldMk cId="4289200155" sldId="256"/>
            <ac:spMk id="8" creationId="{4312246F-E98B-424F-A62D-8FE2D5766FE7}"/>
          </ac:spMkLst>
        </pc:spChg>
        <pc:spChg chg="mod">
          <ac:chgData name="Samuel FERAUD-HA-PHAM" userId="e3a3192d-a705-4739-9881-8316e963a65f" providerId="ADAL" clId="{E1BE62F0-AC59-4FDA-B5CE-C1B06080D856}" dt="2026-07-13T06:57:02.505" v="0" actId="1076"/>
          <ac:spMkLst>
            <pc:docMk/>
            <pc:sldMk cId="4289200155" sldId="256"/>
            <ac:spMk id="10" creationId="{7C3A05EC-64B8-7144-9F21-7E811F282AC2}"/>
          </ac:spMkLst>
        </pc:spChg>
        <pc:picChg chg="add mod">
          <ac:chgData name="Samuel FERAUD-HA-PHAM" userId="e3a3192d-a705-4739-9881-8316e963a65f" providerId="ADAL" clId="{E1BE62F0-AC59-4FDA-B5CE-C1B06080D856}" dt="2026-07-13T06:59:13.274" v="81" actId="1076"/>
          <ac:picMkLst>
            <pc:docMk/>
            <pc:sldMk cId="4289200155" sldId="256"/>
            <ac:picMk id="6" creationId="{88562D0A-988E-9825-F09A-6085E1984B5A}"/>
          </ac:picMkLst>
        </pc:picChg>
        <pc:picChg chg="add mod">
          <ac:chgData name="Samuel FERAUD-HA-PHAM" userId="e3a3192d-a705-4739-9881-8316e963a65f" providerId="ADAL" clId="{E1BE62F0-AC59-4FDA-B5CE-C1B06080D856}" dt="2026-07-13T06:59:14.700" v="82" actId="1076"/>
          <ac:picMkLst>
            <pc:docMk/>
            <pc:sldMk cId="4289200155" sldId="256"/>
            <ac:picMk id="9" creationId="{F608EF84-10CC-1C8D-44AD-106526645FCD}"/>
          </ac:picMkLst>
        </pc:picChg>
      </pc:sldChg>
      <pc:sldChg chg="addSp delSp modSp mod ord modAnim">
        <pc:chgData name="Samuel FERAUD-HA-PHAM" userId="e3a3192d-a705-4739-9881-8316e963a65f" providerId="ADAL" clId="{E1BE62F0-AC59-4FDA-B5CE-C1B06080D856}" dt="2026-07-13T12:24:16.249" v="2187" actId="6549"/>
        <pc:sldMkLst>
          <pc:docMk/>
          <pc:sldMk cId="3694085836" sldId="257"/>
        </pc:sldMkLst>
        <pc:spChg chg="del">
          <ac:chgData name="Samuel FERAUD-HA-PHAM" userId="e3a3192d-a705-4739-9881-8316e963a65f" providerId="ADAL" clId="{E1BE62F0-AC59-4FDA-B5CE-C1B06080D856}" dt="2026-07-13T10:09:30.053" v="946" actId="478"/>
          <ac:spMkLst>
            <pc:docMk/>
            <pc:sldMk cId="3694085836" sldId="257"/>
            <ac:spMk id="21" creationId="{DC3DFBF1-7F4E-5545-8C78-25AB020A4821}"/>
          </ac:spMkLst>
        </pc:spChg>
        <pc:spChg chg="mod">
          <ac:chgData name="Samuel FERAUD-HA-PHAM" userId="e3a3192d-a705-4739-9881-8316e963a65f" providerId="ADAL" clId="{E1BE62F0-AC59-4FDA-B5CE-C1B06080D856}" dt="2026-07-13T07:05:35.443" v="203" actId="14100"/>
          <ac:spMkLst>
            <pc:docMk/>
            <pc:sldMk cId="3694085836" sldId="257"/>
            <ac:spMk id="22" creationId="{FD4DC89F-7FC5-B24F-89BA-A7481CD7C60E}"/>
          </ac:spMkLst>
        </pc:spChg>
        <pc:spChg chg="mod">
          <ac:chgData name="Samuel FERAUD-HA-PHAM" userId="e3a3192d-a705-4739-9881-8316e963a65f" providerId="ADAL" clId="{E1BE62F0-AC59-4FDA-B5CE-C1B06080D856}" dt="2026-07-13T07:06:01.352" v="207" actId="108"/>
          <ac:spMkLst>
            <pc:docMk/>
            <pc:sldMk cId="3694085836" sldId="257"/>
            <ac:spMk id="23" creationId="{8E604640-EC74-1843-9DAD-9C40F85750A5}"/>
          </ac:spMkLst>
        </pc:spChg>
        <pc:spChg chg="mod">
          <ac:chgData name="Samuel FERAUD-HA-PHAM" userId="e3a3192d-a705-4739-9881-8316e963a65f" providerId="ADAL" clId="{E1BE62F0-AC59-4FDA-B5CE-C1B06080D856}" dt="2026-07-13T07:08:47.841" v="228" actId="108"/>
          <ac:spMkLst>
            <pc:docMk/>
            <pc:sldMk cId="3694085836" sldId="257"/>
            <ac:spMk id="24" creationId="{4281BC77-9355-8248-9542-DDF14F35BEDD}"/>
          </ac:spMkLst>
        </pc:spChg>
        <pc:spChg chg="mod">
          <ac:chgData name="Samuel FERAUD-HA-PHAM" userId="e3a3192d-a705-4739-9881-8316e963a65f" providerId="ADAL" clId="{E1BE62F0-AC59-4FDA-B5CE-C1B06080D856}" dt="2026-07-13T12:24:16.249" v="2187" actId="6549"/>
          <ac:spMkLst>
            <pc:docMk/>
            <pc:sldMk cId="3694085836" sldId="257"/>
            <ac:spMk id="25" creationId="{9214F5F8-52B4-1D49-8632-921209CFCF64}"/>
          </ac:spMkLst>
        </pc:spChg>
        <pc:spChg chg="mod">
          <ac:chgData name="Samuel FERAUD-HA-PHAM" userId="e3a3192d-a705-4739-9881-8316e963a65f" providerId="ADAL" clId="{E1BE62F0-AC59-4FDA-B5CE-C1B06080D856}" dt="2026-07-13T09:56:23.817" v="696" actId="14100"/>
          <ac:spMkLst>
            <pc:docMk/>
            <pc:sldMk cId="3694085836" sldId="257"/>
            <ac:spMk id="26" creationId="{11DF7C89-BEA7-5747-9194-D1DAC2598AEB}"/>
          </ac:spMkLst>
        </pc:spChg>
        <pc:spChg chg="mod">
          <ac:chgData name="Samuel FERAUD-HA-PHAM" userId="e3a3192d-a705-4739-9881-8316e963a65f" providerId="ADAL" clId="{E1BE62F0-AC59-4FDA-B5CE-C1B06080D856}" dt="2026-07-13T09:58:09.224" v="772" actId="108"/>
          <ac:spMkLst>
            <pc:docMk/>
            <pc:sldMk cId="3694085836" sldId="257"/>
            <ac:spMk id="27" creationId="{14B07A88-10A4-4C4F-89EC-AD54FC96F281}"/>
          </ac:spMkLst>
        </pc:spChg>
        <pc:spChg chg="mod">
          <ac:chgData name="Samuel FERAUD-HA-PHAM" userId="e3a3192d-a705-4739-9881-8316e963a65f" providerId="ADAL" clId="{E1BE62F0-AC59-4FDA-B5CE-C1B06080D856}" dt="2026-07-13T09:58:34.220" v="809" actId="313"/>
          <ac:spMkLst>
            <pc:docMk/>
            <pc:sldMk cId="3694085836" sldId="257"/>
            <ac:spMk id="28" creationId="{E98D1912-AAD6-A04D-B574-FA63F10B9017}"/>
          </ac:spMkLst>
        </pc:spChg>
        <pc:spChg chg="del">
          <ac:chgData name="Samuel FERAUD-HA-PHAM" userId="e3a3192d-a705-4739-9881-8316e963a65f" providerId="ADAL" clId="{E1BE62F0-AC59-4FDA-B5CE-C1B06080D856}" dt="2026-07-13T10:09:25.573" v="945" actId="478"/>
          <ac:spMkLst>
            <pc:docMk/>
            <pc:sldMk cId="3694085836" sldId="257"/>
            <ac:spMk id="29" creationId="{0006F247-89B1-2042-8C11-3DEC8AD332AD}"/>
          </ac:spMkLst>
        </pc:spChg>
        <pc:picChg chg="ord">
          <ac:chgData name="Samuel FERAUD-HA-PHAM" userId="e3a3192d-a705-4739-9881-8316e963a65f" providerId="ADAL" clId="{E1BE62F0-AC59-4FDA-B5CE-C1B06080D856}" dt="2026-07-13T07:23:00.008" v="381" actId="166"/>
          <ac:picMkLst>
            <pc:docMk/>
            <pc:sldMk cId="3694085836" sldId="257"/>
            <ac:picMk id="3" creationId="{191EC4E3-5EB1-32E7-60D3-F8494F452D3E}"/>
          </ac:picMkLst>
        </pc:picChg>
        <pc:picChg chg="add">
          <ac:chgData name="Samuel FERAUD-HA-PHAM" userId="e3a3192d-a705-4739-9881-8316e963a65f" providerId="ADAL" clId="{E1BE62F0-AC59-4FDA-B5CE-C1B06080D856}" dt="2026-07-13T07:22:56.672" v="380" actId="22"/>
          <ac:picMkLst>
            <pc:docMk/>
            <pc:sldMk cId="3694085836" sldId="257"/>
            <ac:picMk id="4" creationId="{5C9D7C81-794D-5E4D-AC58-F3A92C57CB9A}"/>
          </ac:picMkLst>
        </pc:picChg>
      </pc:sldChg>
      <pc:sldChg chg="del">
        <pc:chgData name="Samuel FERAUD-HA-PHAM" userId="e3a3192d-a705-4739-9881-8316e963a65f" providerId="ADAL" clId="{E1BE62F0-AC59-4FDA-B5CE-C1B06080D856}" dt="2026-07-13T07:14:57.313" v="284" actId="47"/>
        <pc:sldMkLst>
          <pc:docMk/>
          <pc:sldMk cId="2759247520" sldId="262"/>
        </pc:sldMkLst>
      </pc:sldChg>
      <pc:sldChg chg="del">
        <pc:chgData name="Samuel FERAUD-HA-PHAM" userId="e3a3192d-a705-4739-9881-8316e963a65f" providerId="ADAL" clId="{E1BE62F0-AC59-4FDA-B5CE-C1B06080D856}" dt="2026-07-13T10:00:29.855" v="843" actId="47"/>
        <pc:sldMkLst>
          <pc:docMk/>
          <pc:sldMk cId="2081226109" sldId="263"/>
        </pc:sldMkLst>
      </pc:sldChg>
      <pc:sldChg chg="addSp delSp modSp del mod ord">
        <pc:chgData name="Samuel FERAUD-HA-PHAM" userId="e3a3192d-a705-4739-9881-8316e963a65f" providerId="ADAL" clId="{E1BE62F0-AC59-4FDA-B5CE-C1B06080D856}" dt="2026-07-13T10:04:23.399" v="883" actId="47"/>
        <pc:sldMkLst>
          <pc:docMk/>
          <pc:sldMk cId="2539804605" sldId="266"/>
        </pc:sldMkLst>
        <pc:picChg chg="del">
          <ac:chgData name="Samuel FERAUD-HA-PHAM" userId="e3a3192d-a705-4739-9881-8316e963a65f" providerId="ADAL" clId="{E1BE62F0-AC59-4FDA-B5CE-C1B06080D856}" dt="2026-07-13T10:00:25.399" v="840" actId="478"/>
          <ac:picMkLst>
            <pc:docMk/>
            <pc:sldMk cId="2539804605" sldId="266"/>
            <ac:picMk id="3" creationId="{A87A6858-112C-5914-BB0C-AEA5BF1AE884}"/>
          </ac:picMkLst>
        </pc:picChg>
        <pc:picChg chg="add ord">
          <ac:chgData name="Samuel FERAUD-HA-PHAM" userId="e3a3192d-a705-4739-9881-8316e963a65f" providerId="ADAL" clId="{E1BE62F0-AC59-4FDA-B5CE-C1B06080D856}" dt="2026-07-13T10:01:04.471" v="851" actId="166"/>
          <ac:picMkLst>
            <pc:docMk/>
            <pc:sldMk cId="2539804605" sldId="266"/>
            <ac:picMk id="7" creationId="{EF493027-A6FA-5B5B-85D6-C32424824ED4}"/>
          </ac:picMkLst>
        </pc:picChg>
        <pc:picChg chg="add">
          <ac:chgData name="Samuel FERAUD-HA-PHAM" userId="e3a3192d-a705-4739-9881-8316e963a65f" providerId="ADAL" clId="{E1BE62F0-AC59-4FDA-B5CE-C1B06080D856}" dt="2026-07-13T10:01:01.238" v="850" actId="22"/>
          <ac:picMkLst>
            <pc:docMk/>
            <pc:sldMk cId="2539804605" sldId="266"/>
            <ac:picMk id="9" creationId="{BBA72CEA-0DB7-ABE7-D744-BF7340ED979A}"/>
          </ac:picMkLst>
        </pc:picChg>
      </pc:sldChg>
      <pc:sldChg chg="del ord">
        <pc:chgData name="Samuel FERAUD-HA-PHAM" userId="e3a3192d-a705-4739-9881-8316e963a65f" providerId="ADAL" clId="{E1BE62F0-AC59-4FDA-B5CE-C1B06080D856}" dt="2026-07-13T10:00:28.248" v="842" actId="47"/>
        <pc:sldMkLst>
          <pc:docMk/>
          <pc:sldMk cId="1858171822" sldId="267"/>
        </pc:sldMkLst>
      </pc:sldChg>
      <pc:sldChg chg="del">
        <pc:chgData name="Samuel FERAUD-HA-PHAM" userId="e3a3192d-a705-4739-9881-8316e963a65f" providerId="ADAL" clId="{E1BE62F0-AC59-4FDA-B5CE-C1B06080D856}" dt="2026-07-13T07:07:46.071" v="222" actId="47"/>
        <pc:sldMkLst>
          <pc:docMk/>
          <pc:sldMk cId="1404606614" sldId="270"/>
        </pc:sldMkLst>
      </pc:sldChg>
      <pc:sldChg chg="addSp modSp mod ord">
        <pc:chgData name="Samuel FERAUD-HA-PHAM" userId="e3a3192d-a705-4739-9881-8316e963a65f" providerId="ADAL" clId="{E1BE62F0-AC59-4FDA-B5CE-C1B06080D856}" dt="2026-07-13T11:54:31.250" v="1048" actId="20577"/>
        <pc:sldMkLst>
          <pc:docMk/>
          <pc:sldMk cId="763896265" sldId="274"/>
        </pc:sldMkLst>
        <pc:spChg chg="mod">
          <ac:chgData name="Samuel FERAUD-HA-PHAM" userId="e3a3192d-a705-4739-9881-8316e963a65f" providerId="ADAL" clId="{E1BE62F0-AC59-4FDA-B5CE-C1B06080D856}" dt="2026-07-13T11:54:31.250" v="1048" actId="20577"/>
          <ac:spMkLst>
            <pc:docMk/>
            <pc:sldMk cId="763896265" sldId="274"/>
            <ac:spMk id="2" creationId="{B48E63FB-B1CF-124A-9929-169E642EA395}"/>
          </ac:spMkLst>
        </pc:spChg>
        <pc:grpChg chg="add mod">
          <ac:chgData name="Samuel FERAUD-HA-PHAM" userId="e3a3192d-a705-4739-9881-8316e963a65f" providerId="ADAL" clId="{E1BE62F0-AC59-4FDA-B5CE-C1B06080D856}" dt="2026-07-13T11:53:26.869" v="976" actId="1076"/>
          <ac:grpSpMkLst>
            <pc:docMk/>
            <pc:sldMk cId="763896265" sldId="274"/>
            <ac:grpSpMk id="9" creationId="{DA1C8397-39E3-F280-0CB7-C834856C2C77}"/>
          </ac:grpSpMkLst>
        </pc:grpChg>
        <pc:picChg chg="add mod">
          <ac:chgData name="Samuel FERAUD-HA-PHAM" userId="e3a3192d-a705-4739-9881-8316e963a65f" providerId="ADAL" clId="{E1BE62F0-AC59-4FDA-B5CE-C1B06080D856}" dt="2026-07-13T11:53:20.865" v="975" actId="164"/>
          <ac:picMkLst>
            <pc:docMk/>
            <pc:sldMk cId="763896265" sldId="274"/>
            <ac:picMk id="5" creationId="{E4C03256-1C39-ABF2-F8B2-4A4637CE49E5}"/>
          </ac:picMkLst>
        </pc:picChg>
        <pc:picChg chg="add mod">
          <ac:chgData name="Samuel FERAUD-HA-PHAM" userId="e3a3192d-a705-4739-9881-8316e963a65f" providerId="ADAL" clId="{E1BE62F0-AC59-4FDA-B5CE-C1B06080D856}" dt="2026-07-13T11:53:20.865" v="975" actId="164"/>
          <ac:picMkLst>
            <pc:docMk/>
            <pc:sldMk cId="763896265" sldId="274"/>
            <ac:picMk id="7" creationId="{2328F820-38CB-7086-6F9F-3DB15C202689}"/>
          </ac:picMkLst>
        </pc:picChg>
      </pc:sldChg>
      <pc:sldChg chg="addSp delSp modSp mod ord">
        <pc:chgData name="Samuel FERAUD-HA-PHAM" userId="e3a3192d-a705-4739-9881-8316e963a65f" providerId="ADAL" clId="{E1BE62F0-AC59-4FDA-B5CE-C1B06080D856}" dt="2026-07-13T10:09:01.608" v="940" actId="1076"/>
        <pc:sldMkLst>
          <pc:docMk/>
          <pc:sldMk cId="660733611" sldId="275"/>
        </pc:sldMkLst>
        <pc:spChg chg="del">
          <ac:chgData name="Samuel FERAUD-HA-PHAM" userId="e3a3192d-a705-4739-9881-8316e963a65f" providerId="ADAL" clId="{E1BE62F0-AC59-4FDA-B5CE-C1B06080D856}" dt="2026-07-13T09:50:14.334" v="584" actId="478"/>
          <ac:spMkLst>
            <pc:docMk/>
            <pc:sldMk cId="660733611" sldId="275"/>
            <ac:spMk id="12" creationId="{5B37FD1B-95EA-4E4D-899A-A9A24AC1FC4D}"/>
          </ac:spMkLst>
        </pc:spChg>
        <pc:spChg chg="mod">
          <ac:chgData name="Samuel FERAUD-HA-PHAM" userId="e3a3192d-a705-4739-9881-8316e963a65f" providerId="ADAL" clId="{E1BE62F0-AC59-4FDA-B5CE-C1B06080D856}" dt="2026-07-13T10:07:17.636" v="926" actId="1076"/>
          <ac:spMkLst>
            <pc:docMk/>
            <pc:sldMk cId="660733611" sldId="275"/>
            <ac:spMk id="13" creationId="{699F4872-CE30-D549-9A25-FEE5D1067BC5}"/>
          </ac:spMkLst>
        </pc:spChg>
        <pc:spChg chg="del">
          <ac:chgData name="Samuel FERAUD-HA-PHAM" userId="e3a3192d-a705-4739-9881-8316e963a65f" providerId="ADAL" clId="{E1BE62F0-AC59-4FDA-B5CE-C1B06080D856}" dt="2026-07-13T09:50:11.456" v="583" actId="478"/>
          <ac:spMkLst>
            <pc:docMk/>
            <pc:sldMk cId="660733611" sldId="275"/>
            <ac:spMk id="14" creationId="{843AD36C-F39C-6048-8003-D6B6B5BEF165}"/>
          </ac:spMkLst>
        </pc:spChg>
        <pc:picChg chg="add mod">
          <ac:chgData name="Samuel FERAUD-HA-PHAM" userId="e3a3192d-a705-4739-9881-8316e963a65f" providerId="ADAL" clId="{E1BE62F0-AC59-4FDA-B5CE-C1B06080D856}" dt="2026-07-13T10:07:00.379" v="919" actId="1076"/>
          <ac:picMkLst>
            <pc:docMk/>
            <pc:sldMk cId="660733611" sldId="275"/>
            <ac:picMk id="3" creationId="{3E54DA1B-6B56-49C3-C078-A79715AE6944}"/>
          </ac:picMkLst>
        </pc:picChg>
        <pc:picChg chg="del">
          <ac:chgData name="Samuel FERAUD-HA-PHAM" userId="e3a3192d-a705-4739-9881-8316e963a65f" providerId="ADAL" clId="{E1BE62F0-AC59-4FDA-B5CE-C1B06080D856}" dt="2026-07-13T10:06:40.314" v="915" actId="478"/>
          <ac:picMkLst>
            <pc:docMk/>
            <pc:sldMk cId="660733611" sldId="275"/>
            <ac:picMk id="4" creationId="{7923166D-72FC-F3C6-CA70-45F977568086}"/>
          </ac:picMkLst>
        </pc:picChg>
        <pc:picChg chg="mod">
          <ac:chgData name="Samuel FERAUD-HA-PHAM" userId="e3a3192d-a705-4739-9881-8316e963a65f" providerId="ADAL" clId="{E1BE62F0-AC59-4FDA-B5CE-C1B06080D856}" dt="2026-07-13T10:09:01.608" v="940" actId="1076"/>
          <ac:picMkLst>
            <pc:docMk/>
            <pc:sldMk cId="660733611" sldId="275"/>
            <ac:picMk id="8" creationId="{8485EE4A-A0CC-2346-9714-343B335585F3}"/>
          </ac:picMkLst>
        </pc:picChg>
      </pc:sldChg>
      <pc:sldChg chg="addSp delSp modSp mod ord">
        <pc:chgData name="Samuel FERAUD-HA-PHAM" userId="e3a3192d-a705-4739-9881-8316e963a65f" providerId="ADAL" clId="{E1BE62F0-AC59-4FDA-B5CE-C1B06080D856}" dt="2026-07-13T09:47:54.993" v="564" actId="1076"/>
        <pc:sldMkLst>
          <pc:docMk/>
          <pc:sldMk cId="1216233843" sldId="276"/>
        </pc:sldMkLst>
        <pc:picChg chg="add del mod modCrop">
          <ac:chgData name="Samuel FERAUD-HA-PHAM" userId="e3a3192d-a705-4739-9881-8316e963a65f" providerId="ADAL" clId="{E1BE62F0-AC59-4FDA-B5CE-C1B06080D856}" dt="2026-07-13T09:46:28.011" v="539" actId="478"/>
          <ac:picMkLst>
            <pc:docMk/>
            <pc:sldMk cId="1216233843" sldId="276"/>
            <ac:picMk id="3" creationId="{3612E7A3-48D3-341D-D904-738C42E61CE7}"/>
          </ac:picMkLst>
        </pc:picChg>
        <pc:picChg chg="add mod">
          <ac:chgData name="Samuel FERAUD-HA-PHAM" userId="e3a3192d-a705-4739-9881-8316e963a65f" providerId="ADAL" clId="{E1BE62F0-AC59-4FDA-B5CE-C1B06080D856}" dt="2026-07-13T09:47:54.993" v="564" actId="1076"/>
          <ac:picMkLst>
            <pc:docMk/>
            <pc:sldMk cId="1216233843" sldId="276"/>
            <ac:picMk id="5" creationId="{53532752-5C8C-A85E-DC0D-968DAA808358}"/>
          </ac:picMkLst>
        </pc:picChg>
        <pc:picChg chg="mod">
          <ac:chgData name="Samuel FERAUD-HA-PHAM" userId="e3a3192d-a705-4739-9881-8316e963a65f" providerId="ADAL" clId="{E1BE62F0-AC59-4FDA-B5CE-C1B06080D856}" dt="2026-07-13T07:07:08.608" v="212" actId="1076"/>
          <ac:picMkLst>
            <pc:docMk/>
            <pc:sldMk cId="1216233843" sldId="276"/>
            <ac:picMk id="11" creationId="{36848F13-FDB3-F94C-A5DC-F1272AF8FFB8}"/>
          </ac:picMkLst>
        </pc:picChg>
      </pc:sldChg>
      <pc:sldChg chg="addSp delSp modSp mod ord">
        <pc:chgData name="Samuel FERAUD-HA-PHAM" userId="e3a3192d-a705-4739-9881-8316e963a65f" providerId="ADAL" clId="{E1BE62F0-AC59-4FDA-B5CE-C1B06080D856}" dt="2026-07-13T09:49:14.382" v="575" actId="1076"/>
        <pc:sldMkLst>
          <pc:docMk/>
          <pc:sldMk cId="3114397900" sldId="278"/>
        </pc:sldMkLst>
        <pc:spChg chg="add del">
          <ac:chgData name="Samuel FERAUD-HA-PHAM" userId="e3a3192d-a705-4739-9881-8316e963a65f" providerId="ADAL" clId="{E1BE62F0-AC59-4FDA-B5CE-C1B06080D856}" dt="2026-07-13T07:00:14.180" v="93" actId="22"/>
          <ac:spMkLst>
            <pc:docMk/>
            <pc:sldMk cId="3114397900" sldId="278"/>
            <ac:spMk id="5" creationId="{AD1F6FF2-C972-BA5E-EC7D-808B9A7330B0}"/>
          </ac:spMkLst>
        </pc:spChg>
        <pc:picChg chg="add del">
          <ac:chgData name="Samuel FERAUD-HA-PHAM" userId="e3a3192d-a705-4739-9881-8316e963a65f" providerId="ADAL" clId="{E1BE62F0-AC59-4FDA-B5CE-C1B06080D856}" dt="2026-07-13T07:00:04.416" v="91" actId="22"/>
          <ac:picMkLst>
            <pc:docMk/>
            <pc:sldMk cId="3114397900" sldId="278"/>
            <ac:picMk id="3" creationId="{3E5D4DF7-E8FE-BA89-DC12-EB71F6ED6F85}"/>
          </ac:picMkLst>
        </pc:picChg>
        <pc:picChg chg="add del mod">
          <ac:chgData name="Samuel FERAUD-HA-PHAM" userId="e3a3192d-a705-4739-9881-8316e963a65f" providerId="ADAL" clId="{E1BE62F0-AC59-4FDA-B5CE-C1B06080D856}" dt="2026-07-13T07:04:40.413" v="154" actId="478"/>
          <ac:picMkLst>
            <pc:docMk/>
            <pc:sldMk cId="3114397900" sldId="278"/>
            <ac:picMk id="7" creationId="{5A19F235-1276-FB40-6854-BCE1D84C3143}"/>
          </ac:picMkLst>
        </pc:picChg>
        <pc:picChg chg="add del mod">
          <ac:chgData name="Samuel FERAUD-HA-PHAM" userId="e3a3192d-a705-4739-9881-8316e963a65f" providerId="ADAL" clId="{E1BE62F0-AC59-4FDA-B5CE-C1B06080D856}" dt="2026-07-13T09:48:57.150" v="569" actId="478"/>
          <ac:picMkLst>
            <pc:docMk/>
            <pc:sldMk cId="3114397900" sldId="278"/>
            <ac:picMk id="9" creationId="{9FC4AC3F-ACE8-DC6E-959B-4317699632DF}"/>
          </ac:picMkLst>
        </pc:picChg>
        <pc:picChg chg="add mod">
          <ac:chgData name="Samuel FERAUD-HA-PHAM" userId="e3a3192d-a705-4739-9881-8316e963a65f" providerId="ADAL" clId="{E1BE62F0-AC59-4FDA-B5CE-C1B06080D856}" dt="2026-07-13T09:49:14.382" v="575" actId="1076"/>
          <ac:picMkLst>
            <pc:docMk/>
            <pc:sldMk cId="3114397900" sldId="278"/>
            <ac:picMk id="16" creationId="{17452F05-0AC1-1DF2-4512-0AF1BED29D1F}"/>
          </ac:picMkLst>
        </pc:picChg>
      </pc:sldChg>
      <pc:sldChg chg="add del">
        <pc:chgData name="Samuel FERAUD-HA-PHAM" userId="e3a3192d-a705-4739-9881-8316e963a65f" providerId="ADAL" clId="{E1BE62F0-AC59-4FDA-B5CE-C1B06080D856}" dt="2026-07-13T10:00:31.744" v="844" actId="47"/>
        <pc:sldMkLst>
          <pc:docMk/>
          <pc:sldMk cId="3297059756" sldId="279"/>
        </pc:sldMkLst>
      </pc:sldChg>
      <pc:sldChg chg="addSp modSp del mod ord">
        <pc:chgData name="Samuel FERAUD-HA-PHAM" userId="e3a3192d-a705-4739-9881-8316e963a65f" providerId="ADAL" clId="{E1BE62F0-AC59-4FDA-B5CE-C1B06080D856}" dt="2026-07-13T07:38:54.422" v="472" actId="2696"/>
        <pc:sldMkLst>
          <pc:docMk/>
          <pc:sldMk cId="3332845385" sldId="279"/>
        </pc:sldMkLst>
        <pc:picChg chg="add ord">
          <ac:chgData name="Samuel FERAUD-HA-PHAM" userId="e3a3192d-a705-4739-9881-8316e963a65f" providerId="ADAL" clId="{E1BE62F0-AC59-4FDA-B5CE-C1B06080D856}" dt="2026-07-13T07:21:54.947" v="373" actId="167"/>
          <ac:picMkLst>
            <pc:docMk/>
            <pc:sldMk cId="3332845385" sldId="279"/>
            <ac:picMk id="5" creationId="{F6365016-1090-65BA-EA03-B93B23B7C119}"/>
          </ac:picMkLst>
        </pc:picChg>
      </pc:sldChg>
      <pc:sldChg chg="add del">
        <pc:chgData name="Samuel FERAUD-HA-PHAM" userId="e3a3192d-a705-4739-9881-8316e963a65f" providerId="ADAL" clId="{E1BE62F0-AC59-4FDA-B5CE-C1B06080D856}" dt="2026-07-13T10:00:33.108" v="845" actId="47"/>
        <pc:sldMkLst>
          <pc:docMk/>
          <pc:sldMk cId="2195394802" sldId="280"/>
        </pc:sldMkLst>
      </pc:sldChg>
      <pc:sldChg chg="addSp modSp del mod ord">
        <pc:chgData name="Samuel FERAUD-HA-PHAM" userId="e3a3192d-a705-4739-9881-8316e963a65f" providerId="ADAL" clId="{E1BE62F0-AC59-4FDA-B5CE-C1B06080D856}" dt="2026-07-13T07:38:54.422" v="472" actId="2696"/>
        <pc:sldMkLst>
          <pc:docMk/>
          <pc:sldMk cId="3002543887" sldId="280"/>
        </pc:sldMkLst>
        <pc:picChg chg="ord">
          <ac:chgData name="Samuel FERAUD-HA-PHAM" userId="e3a3192d-a705-4739-9881-8316e963a65f" providerId="ADAL" clId="{E1BE62F0-AC59-4FDA-B5CE-C1B06080D856}" dt="2026-07-13T07:23:12.012" v="383" actId="166"/>
          <ac:picMkLst>
            <pc:docMk/>
            <pc:sldMk cId="3002543887" sldId="280"/>
            <ac:picMk id="3" creationId="{1AD566AD-BEBA-5969-7712-97A0006E93FC}"/>
          </ac:picMkLst>
        </pc:picChg>
        <pc:picChg chg="add">
          <ac:chgData name="Samuel FERAUD-HA-PHAM" userId="e3a3192d-a705-4739-9881-8316e963a65f" providerId="ADAL" clId="{E1BE62F0-AC59-4FDA-B5CE-C1B06080D856}" dt="2026-07-13T07:23:09.338" v="382" actId="22"/>
          <ac:picMkLst>
            <pc:docMk/>
            <pc:sldMk cId="3002543887" sldId="280"/>
            <ac:picMk id="7" creationId="{2F8F0FC3-E5FA-2A2C-CAE1-8F3C057F1B02}"/>
          </ac:picMkLst>
        </pc:picChg>
      </pc:sldChg>
      <pc:sldChg chg="del">
        <pc:chgData name="Samuel FERAUD-HA-PHAM" userId="e3a3192d-a705-4739-9881-8316e963a65f" providerId="ADAL" clId="{E1BE62F0-AC59-4FDA-B5CE-C1B06080D856}" dt="2026-07-13T07:15:36.219" v="306" actId="47"/>
        <pc:sldMkLst>
          <pc:docMk/>
          <pc:sldMk cId="366854830" sldId="281"/>
        </pc:sldMkLst>
      </pc:sldChg>
      <pc:sldChg chg="del">
        <pc:chgData name="Samuel FERAUD-HA-PHAM" userId="e3a3192d-a705-4739-9881-8316e963a65f" providerId="ADAL" clId="{E1BE62F0-AC59-4FDA-B5CE-C1B06080D856}" dt="2026-07-13T07:15:31.104" v="302" actId="47"/>
        <pc:sldMkLst>
          <pc:docMk/>
          <pc:sldMk cId="225225712" sldId="284"/>
        </pc:sldMkLst>
      </pc:sldChg>
      <pc:sldChg chg="addSp delSp modSp mod ord">
        <pc:chgData name="Samuel FERAUD-HA-PHAM" userId="e3a3192d-a705-4739-9881-8316e963a65f" providerId="ADAL" clId="{E1BE62F0-AC59-4FDA-B5CE-C1B06080D856}" dt="2026-07-13T10:06:17.246" v="914" actId="1076"/>
        <pc:sldMkLst>
          <pc:docMk/>
          <pc:sldMk cId="769460440" sldId="285"/>
        </pc:sldMkLst>
        <pc:spChg chg="add mod">
          <ac:chgData name="Samuel FERAUD-HA-PHAM" userId="e3a3192d-a705-4739-9881-8316e963a65f" providerId="ADAL" clId="{E1BE62F0-AC59-4FDA-B5CE-C1B06080D856}" dt="2026-07-13T10:06:17.246" v="914" actId="1076"/>
          <ac:spMkLst>
            <pc:docMk/>
            <pc:sldMk cId="769460440" sldId="285"/>
            <ac:spMk id="9" creationId="{432D4B2C-0F21-1EFC-2526-33BCDDAF6AE9}"/>
          </ac:spMkLst>
        </pc:spChg>
        <pc:spChg chg="del mod">
          <ac:chgData name="Samuel FERAUD-HA-PHAM" userId="e3a3192d-a705-4739-9881-8316e963a65f" providerId="ADAL" clId="{E1BE62F0-AC59-4FDA-B5CE-C1B06080D856}" dt="2026-07-13T07:15:20.430" v="293" actId="478"/>
          <ac:spMkLst>
            <pc:docMk/>
            <pc:sldMk cId="769460440" sldId="285"/>
            <ac:spMk id="16" creationId="{2658E079-A27D-1E48-A3C5-D9B3E8E4FCCD}"/>
          </ac:spMkLst>
        </pc:spChg>
        <pc:spChg chg="del">
          <ac:chgData name="Samuel FERAUD-HA-PHAM" userId="e3a3192d-a705-4739-9881-8316e963a65f" providerId="ADAL" clId="{E1BE62F0-AC59-4FDA-B5CE-C1B06080D856}" dt="2026-07-13T07:15:23.763" v="297" actId="478"/>
          <ac:spMkLst>
            <pc:docMk/>
            <pc:sldMk cId="769460440" sldId="285"/>
            <ac:spMk id="17" creationId="{01333776-98A6-7649-BDDC-39AE940DD06A}"/>
          </ac:spMkLst>
        </pc:spChg>
        <pc:spChg chg="del mod">
          <ac:chgData name="Samuel FERAUD-HA-PHAM" userId="e3a3192d-a705-4739-9881-8316e963a65f" providerId="ADAL" clId="{E1BE62F0-AC59-4FDA-B5CE-C1B06080D856}" dt="2026-07-13T07:15:14.645" v="287" actId="478"/>
          <ac:spMkLst>
            <pc:docMk/>
            <pc:sldMk cId="769460440" sldId="285"/>
            <ac:spMk id="18" creationId="{7F95780E-4540-9941-BD49-8CB22AE93FCC}"/>
          </ac:spMkLst>
        </pc:spChg>
        <pc:spChg chg="del">
          <ac:chgData name="Samuel FERAUD-HA-PHAM" userId="e3a3192d-a705-4739-9881-8316e963a65f" providerId="ADAL" clId="{E1BE62F0-AC59-4FDA-B5CE-C1B06080D856}" dt="2026-07-13T07:15:19.190" v="291" actId="478"/>
          <ac:spMkLst>
            <pc:docMk/>
            <pc:sldMk cId="769460440" sldId="285"/>
            <ac:spMk id="19" creationId="{00A69CF2-64B6-4E43-8599-4134828CA7A2}"/>
          </ac:spMkLst>
        </pc:spChg>
        <pc:spChg chg="del">
          <ac:chgData name="Samuel FERAUD-HA-PHAM" userId="e3a3192d-a705-4739-9881-8316e963a65f" providerId="ADAL" clId="{E1BE62F0-AC59-4FDA-B5CE-C1B06080D856}" dt="2026-07-13T07:15:16.205" v="288" actId="478"/>
          <ac:spMkLst>
            <pc:docMk/>
            <pc:sldMk cId="769460440" sldId="285"/>
            <ac:spMk id="20" creationId="{865CE16C-2127-E848-9785-833BB88BFF1C}"/>
          </ac:spMkLst>
        </pc:spChg>
        <pc:spChg chg="del">
          <ac:chgData name="Samuel FERAUD-HA-PHAM" userId="e3a3192d-a705-4739-9881-8316e963a65f" providerId="ADAL" clId="{E1BE62F0-AC59-4FDA-B5CE-C1B06080D856}" dt="2026-07-13T07:15:22.895" v="296" actId="478"/>
          <ac:spMkLst>
            <pc:docMk/>
            <pc:sldMk cId="769460440" sldId="285"/>
            <ac:spMk id="22" creationId="{F92DCEC7-5541-1D48-B3E5-D7BDADDF924B}"/>
          </ac:spMkLst>
        </pc:spChg>
        <pc:spChg chg="del">
          <ac:chgData name="Samuel FERAUD-HA-PHAM" userId="e3a3192d-a705-4739-9881-8316e963a65f" providerId="ADAL" clId="{E1BE62F0-AC59-4FDA-B5CE-C1B06080D856}" dt="2026-07-13T07:15:22.190" v="295" actId="478"/>
          <ac:spMkLst>
            <pc:docMk/>
            <pc:sldMk cId="769460440" sldId="285"/>
            <ac:spMk id="27" creationId="{3F7C364A-4422-CB45-9E95-BFE594A48798}"/>
          </ac:spMkLst>
        </pc:spChg>
        <pc:picChg chg="ord">
          <ac:chgData name="Samuel FERAUD-HA-PHAM" userId="e3a3192d-a705-4739-9881-8316e963a65f" providerId="ADAL" clId="{E1BE62F0-AC59-4FDA-B5CE-C1B06080D856}" dt="2026-07-13T07:23:33.142" v="386" actId="166"/>
          <ac:picMkLst>
            <pc:docMk/>
            <pc:sldMk cId="769460440" sldId="285"/>
            <ac:picMk id="2" creationId="{E2BC0E12-E38E-BB2D-9580-AA55A9171F02}"/>
          </ac:picMkLst>
        </pc:picChg>
        <pc:picChg chg="del">
          <ac:chgData name="Samuel FERAUD-HA-PHAM" userId="e3a3192d-a705-4739-9881-8316e963a65f" providerId="ADAL" clId="{E1BE62F0-AC59-4FDA-B5CE-C1B06080D856}" dt="2026-07-13T07:15:17.324" v="289" actId="478"/>
          <ac:picMkLst>
            <pc:docMk/>
            <pc:sldMk cId="769460440" sldId="285"/>
            <ac:picMk id="3" creationId="{5FC52FA9-7C5C-824B-A812-CE4517E1D20F}"/>
          </ac:picMkLst>
        </pc:picChg>
        <pc:picChg chg="del">
          <ac:chgData name="Samuel FERAUD-HA-PHAM" userId="e3a3192d-a705-4739-9881-8316e963a65f" providerId="ADAL" clId="{E1BE62F0-AC59-4FDA-B5CE-C1B06080D856}" dt="2026-07-13T07:15:17.999" v="290" actId="478"/>
          <ac:picMkLst>
            <pc:docMk/>
            <pc:sldMk cId="769460440" sldId="285"/>
            <ac:picMk id="4" creationId="{E5F1EFA2-780A-8C44-8FF3-E0DA1FA0CBC4}"/>
          </ac:picMkLst>
        </pc:picChg>
        <pc:picChg chg="add mod">
          <ac:chgData name="Samuel FERAUD-HA-PHAM" userId="e3a3192d-a705-4739-9881-8316e963a65f" providerId="ADAL" clId="{E1BE62F0-AC59-4FDA-B5CE-C1B06080D856}" dt="2026-07-13T07:20:59.680" v="366" actId="1076"/>
          <ac:picMkLst>
            <pc:docMk/>
            <pc:sldMk cId="769460440" sldId="285"/>
            <ac:picMk id="6" creationId="{DC0FC8B5-B279-80FF-2096-E9622F084E38}"/>
          </ac:picMkLst>
        </pc:picChg>
        <pc:picChg chg="add del mod">
          <ac:chgData name="Samuel FERAUD-HA-PHAM" userId="e3a3192d-a705-4739-9881-8316e963a65f" providerId="ADAL" clId="{E1BE62F0-AC59-4FDA-B5CE-C1B06080D856}" dt="2026-07-13T07:23:34.634" v="387" actId="478"/>
          <ac:picMkLst>
            <pc:docMk/>
            <pc:sldMk cId="769460440" sldId="285"/>
            <ac:picMk id="8" creationId="{C0466D7F-361E-B915-89A2-88B753696FC1}"/>
          </ac:picMkLst>
        </pc:picChg>
        <pc:picChg chg="add">
          <ac:chgData name="Samuel FERAUD-HA-PHAM" userId="e3a3192d-a705-4739-9881-8316e963a65f" providerId="ADAL" clId="{E1BE62F0-AC59-4FDA-B5CE-C1B06080D856}" dt="2026-07-13T07:23:29.870" v="385" actId="22"/>
          <ac:picMkLst>
            <pc:docMk/>
            <pc:sldMk cId="769460440" sldId="285"/>
            <ac:picMk id="11" creationId="{DFD0E029-F3FD-8C0D-8C97-3424C409DAF9}"/>
          </ac:picMkLst>
        </pc:picChg>
        <pc:picChg chg="del">
          <ac:chgData name="Samuel FERAUD-HA-PHAM" userId="e3a3192d-a705-4739-9881-8316e963a65f" providerId="ADAL" clId="{E1BE62F0-AC59-4FDA-B5CE-C1B06080D856}" dt="2026-07-13T07:15:21.299" v="294" actId="478"/>
          <ac:picMkLst>
            <pc:docMk/>
            <pc:sldMk cId="769460440" sldId="285"/>
            <ac:picMk id="13" creationId="{ACC203BE-656B-9E44-B97E-CD6892EB0C50}"/>
          </ac:picMkLst>
        </pc:picChg>
      </pc:sldChg>
      <pc:sldChg chg="del ord">
        <pc:chgData name="Samuel FERAUD-HA-PHAM" userId="e3a3192d-a705-4739-9881-8316e963a65f" providerId="ADAL" clId="{E1BE62F0-AC59-4FDA-B5CE-C1B06080D856}" dt="2026-07-13T07:15:37.940" v="307" actId="47"/>
        <pc:sldMkLst>
          <pc:docMk/>
          <pc:sldMk cId="190063835" sldId="286"/>
        </pc:sldMkLst>
      </pc:sldChg>
      <pc:sldChg chg="addSp delSp modSp mod ord modAnim">
        <pc:chgData name="Samuel FERAUD-HA-PHAM" userId="e3a3192d-a705-4739-9881-8316e963a65f" providerId="ADAL" clId="{E1BE62F0-AC59-4FDA-B5CE-C1B06080D856}" dt="2026-07-13T12:23:22.178" v="2142"/>
        <pc:sldMkLst>
          <pc:docMk/>
          <pc:sldMk cId="554453913" sldId="287"/>
        </pc:sldMkLst>
        <pc:spChg chg="add mod">
          <ac:chgData name="Samuel FERAUD-HA-PHAM" userId="e3a3192d-a705-4739-9881-8316e963a65f" providerId="ADAL" clId="{E1BE62F0-AC59-4FDA-B5CE-C1B06080D856}" dt="2026-07-13T12:07:51.873" v="1410" actId="313"/>
          <ac:spMkLst>
            <pc:docMk/>
            <pc:sldMk cId="554453913" sldId="287"/>
            <ac:spMk id="11" creationId="{9682583A-C0C0-0291-E69C-913C9EB2F6A4}"/>
          </ac:spMkLst>
        </pc:spChg>
        <pc:spChg chg="mod">
          <ac:chgData name="Samuel FERAUD-HA-PHAM" userId="e3a3192d-a705-4739-9881-8316e963a65f" providerId="ADAL" clId="{E1BE62F0-AC59-4FDA-B5CE-C1B06080D856}" dt="2026-07-13T12:11:34.404" v="1662" actId="20577"/>
          <ac:spMkLst>
            <pc:docMk/>
            <pc:sldMk cId="554453913" sldId="287"/>
            <ac:spMk id="16" creationId="{ED56CD34-02EF-8F43-8AE0-D31418AAC3E6}"/>
          </ac:spMkLst>
        </pc:spChg>
        <pc:spChg chg="mod">
          <ac:chgData name="Samuel FERAUD-HA-PHAM" userId="e3a3192d-a705-4739-9881-8316e963a65f" providerId="ADAL" clId="{E1BE62F0-AC59-4FDA-B5CE-C1B06080D856}" dt="2026-07-13T12:11:01.289" v="1652" actId="20577"/>
          <ac:spMkLst>
            <pc:docMk/>
            <pc:sldMk cId="554453913" sldId="287"/>
            <ac:spMk id="18" creationId="{23B01B68-5711-9849-9974-65BFAA6CCFE4}"/>
          </ac:spMkLst>
        </pc:spChg>
        <pc:spChg chg="mod">
          <ac:chgData name="Samuel FERAUD-HA-PHAM" userId="e3a3192d-a705-4739-9881-8316e963a65f" providerId="ADAL" clId="{E1BE62F0-AC59-4FDA-B5CE-C1B06080D856}" dt="2026-07-13T12:12:25.445" v="1735" actId="20577"/>
          <ac:spMkLst>
            <pc:docMk/>
            <pc:sldMk cId="554453913" sldId="287"/>
            <ac:spMk id="19" creationId="{57C2FAE5-A638-DB45-8BCE-A30B63336DE9}"/>
          </ac:spMkLst>
        </pc:spChg>
        <pc:spChg chg="mod">
          <ac:chgData name="Samuel FERAUD-HA-PHAM" userId="e3a3192d-a705-4739-9881-8316e963a65f" providerId="ADAL" clId="{E1BE62F0-AC59-4FDA-B5CE-C1B06080D856}" dt="2026-07-13T12:01:52.439" v="1260" actId="120"/>
          <ac:spMkLst>
            <pc:docMk/>
            <pc:sldMk cId="554453913" sldId="287"/>
            <ac:spMk id="23" creationId="{482295D9-C419-BE42-890E-20006FCF2453}"/>
          </ac:spMkLst>
        </pc:spChg>
        <pc:spChg chg="mod">
          <ac:chgData name="Samuel FERAUD-HA-PHAM" userId="e3a3192d-a705-4739-9881-8316e963a65f" providerId="ADAL" clId="{E1BE62F0-AC59-4FDA-B5CE-C1B06080D856}" dt="2026-07-13T12:01:16.703" v="1243" actId="14100"/>
          <ac:spMkLst>
            <pc:docMk/>
            <pc:sldMk cId="554453913" sldId="287"/>
            <ac:spMk id="24" creationId="{7D17CA4F-6914-1E47-8A5C-C7A00889B6DA}"/>
          </ac:spMkLst>
        </pc:spChg>
        <pc:grpChg chg="add mod">
          <ac:chgData name="Samuel FERAUD-HA-PHAM" userId="e3a3192d-a705-4739-9881-8316e963a65f" providerId="ADAL" clId="{E1BE62F0-AC59-4FDA-B5CE-C1B06080D856}" dt="2026-07-13T12:08:10.101" v="1413"/>
          <ac:grpSpMkLst>
            <pc:docMk/>
            <pc:sldMk cId="554453913" sldId="287"/>
            <ac:grpSpMk id="13" creationId="{1B05DF2B-EE04-3D73-79FF-2269AFBF0DEB}"/>
          </ac:grpSpMkLst>
        </pc:grpChg>
        <pc:grpChg chg="add mod">
          <ac:chgData name="Samuel FERAUD-HA-PHAM" userId="e3a3192d-a705-4739-9881-8316e963a65f" providerId="ADAL" clId="{E1BE62F0-AC59-4FDA-B5CE-C1B06080D856}" dt="2026-07-13T12:07:22.899" v="1337" actId="1076"/>
          <ac:grpSpMkLst>
            <pc:docMk/>
            <pc:sldMk cId="554453913" sldId="287"/>
            <ac:grpSpMk id="14" creationId="{7B989EB7-F64A-78CF-5AC7-8F6B1B2475FD}"/>
          </ac:grpSpMkLst>
        </pc:grpChg>
        <pc:grpChg chg="add mod">
          <ac:chgData name="Samuel FERAUD-HA-PHAM" userId="e3a3192d-a705-4739-9881-8316e963a65f" providerId="ADAL" clId="{E1BE62F0-AC59-4FDA-B5CE-C1B06080D856}" dt="2026-07-13T12:07:17.592" v="1336" actId="1076"/>
          <ac:grpSpMkLst>
            <pc:docMk/>
            <pc:sldMk cId="554453913" sldId="287"/>
            <ac:grpSpMk id="15" creationId="{775E2F04-12D8-4C43-9BD0-CE3F1E9EE7EA}"/>
          </ac:grpSpMkLst>
        </pc:grpChg>
        <pc:grpChg chg="add mod">
          <ac:chgData name="Samuel FERAUD-HA-PHAM" userId="e3a3192d-a705-4739-9881-8316e963a65f" providerId="ADAL" clId="{E1BE62F0-AC59-4FDA-B5CE-C1B06080D856}" dt="2026-07-13T12:07:05.505" v="1335" actId="1076"/>
          <ac:grpSpMkLst>
            <pc:docMk/>
            <pc:sldMk cId="554453913" sldId="287"/>
            <ac:grpSpMk id="17" creationId="{EBFAB86E-2CF9-3BDB-4F55-40CA9D991F71}"/>
          </ac:grpSpMkLst>
        </pc:grpChg>
        <pc:picChg chg="mod">
          <ac:chgData name="Samuel FERAUD-HA-PHAM" userId="e3a3192d-a705-4739-9881-8316e963a65f" providerId="ADAL" clId="{E1BE62F0-AC59-4FDA-B5CE-C1B06080D856}" dt="2026-07-13T12:08:10.101" v="1413"/>
          <ac:picMkLst>
            <pc:docMk/>
            <pc:sldMk cId="554453913" sldId="287"/>
            <ac:picMk id="3" creationId="{5D4FAB16-A7DA-1A4D-AA76-789CE72E73F8}"/>
          </ac:picMkLst>
        </pc:picChg>
        <pc:picChg chg="mod">
          <ac:chgData name="Samuel FERAUD-HA-PHAM" userId="e3a3192d-a705-4739-9881-8316e963a65f" providerId="ADAL" clId="{E1BE62F0-AC59-4FDA-B5CE-C1B06080D856}" dt="2026-07-13T12:06:39.114" v="1331" actId="164"/>
          <ac:picMkLst>
            <pc:docMk/>
            <pc:sldMk cId="554453913" sldId="287"/>
            <ac:picMk id="5" creationId="{5C31C5A1-B279-1A4C-AC4D-A7BA8D46F6D4}"/>
          </ac:picMkLst>
        </pc:picChg>
        <pc:picChg chg="add mod">
          <ac:chgData name="Samuel FERAUD-HA-PHAM" userId="e3a3192d-a705-4739-9881-8316e963a65f" providerId="ADAL" clId="{E1BE62F0-AC59-4FDA-B5CE-C1B06080D856}" dt="2026-07-13T12:06:51.886" v="1333" actId="164"/>
          <ac:picMkLst>
            <pc:docMk/>
            <pc:sldMk cId="554453913" sldId="287"/>
            <ac:picMk id="7" creationId="{BD9AE2D7-D0F1-FB90-6FE8-AE2E5A67267C}"/>
          </ac:picMkLst>
        </pc:picChg>
        <pc:picChg chg="del">
          <ac:chgData name="Samuel FERAUD-HA-PHAM" userId="e3a3192d-a705-4739-9881-8316e963a65f" providerId="ADAL" clId="{E1BE62F0-AC59-4FDA-B5CE-C1B06080D856}" dt="2026-07-13T12:00:00.281" v="1225" actId="478"/>
          <ac:picMkLst>
            <pc:docMk/>
            <pc:sldMk cId="554453913" sldId="287"/>
            <ac:picMk id="10" creationId="{1AD59486-9068-5F44-AECD-D3E0344D6DC3}"/>
          </ac:picMkLst>
        </pc:picChg>
        <pc:picChg chg="add mod modCrop">
          <ac:chgData name="Samuel FERAUD-HA-PHAM" userId="e3a3192d-a705-4739-9881-8316e963a65f" providerId="ADAL" clId="{E1BE62F0-AC59-4FDA-B5CE-C1B06080D856}" dt="2026-07-13T12:06:27.041" v="1328" actId="164"/>
          <ac:picMkLst>
            <pc:docMk/>
            <pc:sldMk cId="554453913" sldId="287"/>
            <ac:picMk id="12" creationId="{8315F714-3604-B871-0532-A1A383202313}"/>
          </ac:picMkLst>
        </pc:picChg>
      </pc:sldChg>
      <pc:sldChg chg="del">
        <pc:chgData name="Samuel FERAUD-HA-PHAM" userId="e3a3192d-a705-4739-9881-8316e963a65f" providerId="ADAL" clId="{E1BE62F0-AC59-4FDA-B5CE-C1B06080D856}" dt="2026-07-13T07:15:32.344" v="303" actId="47"/>
        <pc:sldMkLst>
          <pc:docMk/>
          <pc:sldMk cId="2959079882" sldId="289"/>
        </pc:sldMkLst>
      </pc:sldChg>
      <pc:sldChg chg="del">
        <pc:chgData name="Samuel FERAUD-HA-PHAM" userId="e3a3192d-a705-4739-9881-8316e963a65f" providerId="ADAL" clId="{E1BE62F0-AC59-4FDA-B5CE-C1B06080D856}" dt="2026-07-13T07:15:02.302" v="285" actId="47"/>
        <pc:sldMkLst>
          <pc:docMk/>
          <pc:sldMk cId="1463851611" sldId="290"/>
        </pc:sldMkLst>
      </pc:sldChg>
      <pc:sldChg chg="del">
        <pc:chgData name="Samuel FERAUD-HA-PHAM" userId="e3a3192d-a705-4739-9881-8316e963a65f" providerId="ADAL" clId="{E1BE62F0-AC59-4FDA-B5CE-C1B06080D856}" dt="2026-07-13T07:15:34.985" v="305" actId="47"/>
        <pc:sldMkLst>
          <pc:docMk/>
          <pc:sldMk cId="1803951562" sldId="291"/>
        </pc:sldMkLst>
      </pc:sldChg>
      <pc:sldChg chg="del">
        <pc:chgData name="Samuel FERAUD-HA-PHAM" userId="e3a3192d-a705-4739-9881-8316e963a65f" providerId="ADAL" clId="{E1BE62F0-AC59-4FDA-B5CE-C1B06080D856}" dt="2026-07-13T07:15:33.617" v="304" actId="47"/>
        <pc:sldMkLst>
          <pc:docMk/>
          <pc:sldMk cId="2419054696" sldId="292"/>
        </pc:sldMkLst>
      </pc:sldChg>
      <pc:sldChg chg="addSp delSp modSp mod ord">
        <pc:chgData name="Samuel FERAUD-HA-PHAM" userId="e3a3192d-a705-4739-9881-8316e963a65f" providerId="ADAL" clId="{E1BE62F0-AC59-4FDA-B5CE-C1B06080D856}" dt="2026-07-13T12:14:30.954" v="1781" actId="20577"/>
        <pc:sldMkLst>
          <pc:docMk/>
          <pc:sldMk cId="4099661594" sldId="293"/>
        </pc:sldMkLst>
        <pc:spChg chg="del mod">
          <ac:chgData name="Samuel FERAUD-HA-PHAM" userId="e3a3192d-a705-4739-9881-8316e963a65f" providerId="ADAL" clId="{E1BE62F0-AC59-4FDA-B5CE-C1B06080D856}" dt="2026-07-13T07:11:42.765" v="258" actId="478"/>
          <ac:spMkLst>
            <pc:docMk/>
            <pc:sldMk cId="4099661594" sldId="293"/>
            <ac:spMk id="2" creationId="{0E7E6C46-FA9E-33B9-06C9-0ED0499185F0}"/>
          </ac:spMkLst>
        </pc:spChg>
        <pc:spChg chg="mod">
          <ac:chgData name="Samuel FERAUD-HA-PHAM" userId="e3a3192d-a705-4739-9881-8316e963a65f" providerId="ADAL" clId="{E1BE62F0-AC59-4FDA-B5CE-C1B06080D856}" dt="2026-07-13T07:10:15.768" v="244"/>
          <ac:spMkLst>
            <pc:docMk/>
            <pc:sldMk cId="4099661594" sldId="293"/>
            <ac:spMk id="8" creationId="{2B0C378A-3025-6998-AD84-B6E292A837E4}"/>
          </ac:spMkLst>
        </pc:spChg>
        <pc:spChg chg="mod">
          <ac:chgData name="Samuel FERAUD-HA-PHAM" userId="e3a3192d-a705-4739-9881-8316e963a65f" providerId="ADAL" clId="{E1BE62F0-AC59-4FDA-B5CE-C1B06080D856}" dt="2026-07-13T07:10:15.768" v="244"/>
          <ac:spMkLst>
            <pc:docMk/>
            <pc:sldMk cId="4099661594" sldId="293"/>
            <ac:spMk id="10" creationId="{BFBDC6A4-3147-3363-B613-E883685FE9AC}"/>
          </ac:spMkLst>
        </pc:spChg>
        <pc:spChg chg="mod">
          <ac:chgData name="Samuel FERAUD-HA-PHAM" userId="e3a3192d-a705-4739-9881-8316e963a65f" providerId="ADAL" clId="{E1BE62F0-AC59-4FDA-B5CE-C1B06080D856}" dt="2026-07-13T07:10:15.768" v="244"/>
          <ac:spMkLst>
            <pc:docMk/>
            <pc:sldMk cId="4099661594" sldId="293"/>
            <ac:spMk id="11" creationId="{7FAB3F53-A0A4-3604-3048-64CECD9B5AA9}"/>
          </ac:spMkLst>
        </pc:spChg>
        <pc:spChg chg="mod">
          <ac:chgData name="Samuel FERAUD-HA-PHAM" userId="e3a3192d-a705-4739-9881-8316e963a65f" providerId="ADAL" clId="{E1BE62F0-AC59-4FDA-B5CE-C1B06080D856}" dt="2026-07-13T07:10:15.768" v="244"/>
          <ac:spMkLst>
            <pc:docMk/>
            <pc:sldMk cId="4099661594" sldId="293"/>
            <ac:spMk id="12" creationId="{4438334B-6D79-A622-A138-16051B7F340F}"/>
          </ac:spMkLst>
        </pc:spChg>
        <pc:spChg chg="mod">
          <ac:chgData name="Samuel FERAUD-HA-PHAM" userId="e3a3192d-a705-4739-9881-8316e963a65f" providerId="ADAL" clId="{E1BE62F0-AC59-4FDA-B5CE-C1B06080D856}" dt="2026-07-13T07:10:15.768" v="244"/>
          <ac:spMkLst>
            <pc:docMk/>
            <pc:sldMk cId="4099661594" sldId="293"/>
            <ac:spMk id="13" creationId="{61108607-FFD7-1F1E-DD81-F304AFB87535}"/>
          </ac:spMkLst>
        </pc:spChg>
        <pc:spChg chg="mod">
          <ac:chgData name="Samuel FERAUD-HA-PHAM" userId="e3a3192d-a705-4739-9881-8316e963a65f" providerId="ADAL" clId="{E1BE62F0-AC59-4FDA-B5CE-C1B06080D856}" dt="2026-07-13T07:10:15.768" v="244"/>
          <ac:spMkLst>
            <pc:docMk/>
            <pc:sldMk cId="4099661594" sldId="293"/>
            <ac:spMk id="14" creationId="{14C033E4-16CE-2161-8759-13D99F70078C}"/>
          </ac:spMkLst>
        </pc:spChg>
        <pc:spChg chg="mod">
          <ac:chgData name="Samuel FERAUD-HA-PHAM" userId="e3a3192d-a705-4739-9881-8316e963a65f" providerId="ADAL" clId="{E1BE62F0-AC59-4FDA-B5CE-C1B06080D856}" dt="2026-07-13T07:12:22.797" v="266" actId="1076"/>
          <ac:spMkLst>
            <pc:docMk/>
            <pc:sldMk cId="4099661594" sldId="293"/>
            <ac:spMk id="16" creationId="{DA8DBA23-7ED6-B58C-9677-38823878F3F4}"/>
          </ac:spMkLst>
        </pc:spChg>
        <pc:spChg chg="mod">
          <ac:chgData name="Samuel FERAUD-HA-PHAM" userId="e3a3192d-a705-4739-9881-8316e963a65f" providerId="ADAL" clId="{E1BE62F0-AC59-4FDA-B5CE-C1B06080D856}" dt="2026-07-13T07:22:17.803" v="375" actId="14100"/>
          <ac:spMkLst>
            <pc:docMk/>
            <pc:sldMk cId="4099661594" sldId="293"/>
            <ac:spMk id="18" creationId="{A4036348-20C6-487A-1888-F475059D93D0}"/>
          </ac:spMkLst>
        </pc:spChg>
        <pc:spChg chg="del">
          <ac:chgData name="Samuel FERAUD-HA-PHAM" userId="e3a3192d-a705-4739-9881-8316e963a65f" providerId="ADAL" clId="{E1BE62F0-AC59-4FDA-B5CE-C1B06080D856}" dt="2026-07-13T07:09:57.798" v="239" actId="478"/>
          <ac:spMkLst>
            <pc:docMk/>
            <pc:sldMk cId="4099661594" sldId="293"/>
            <ac:spMk id="19" creationId="{D308800D-A387-EC8B-2B00-A283482472DA}"/>
          </ac:spMkLst>
        </pc:spChg>
        <pc:spChg chg="mod">
          <ac:chgData name="Samuel FERAUD-HA-PHAM" userId="e3a3192d-a705-4739-9881-8316e963a65f" providerId="ADAL" clId="{E1BE62F0-AC59-4FDA-B5CE-C1B06080D856}" dt="2026-07-13T12:14:30.954" v="1781" actId="20577"/>
          <ac:spMkLst>
            <pc:docMk/>
            <pc:sldMk cId="4099661594" sldId="293"/>
            <ac:spMk id="20" creationId="{757C51A8-7CB0-09B5-DB9B-1C57E5429C82}"/>
          </ac:spMkLst>
        </pc:spChg>
        <pc:spChg chg="mod">
          <ac:chgData name="Samuel FERAUD-HA-PHAM" userId="e3a3192d-a705-4739-9881-8316e963a65f" providerId="ADAL" clId="{E1BE62F0-AC59-4FDA-B5CE-C1B06080D856}" dt="2026-07-13T07:10:15.768" v="244"/>
          <ac:spMkLst>
            <pc:docMk/>
            <pc:sldMk cId="4099661594" sldId="293"/>
            <ac:spMk id="24" creationId="{DBC47B49-D073-F2C3-C6C2-C89EBE786329}"/>
          </ac:spMkLst>
        </pc:spChg>
        <pc:spChg chg="mod">
          <ac:chgData name="Samuel FERAUD-HA-PHAM" userId="e3a3192d-a705-4739-9881-8316e963a65f" providerId="ADAL" clId="{E1BE62F0-AC59-4FDA-B5CE-C1B06080D856}" dt="2026-07-13T07:10:15.768" v="244"/>
          <ac:spMkLst>
            <pc:docMk/>
            <pc:sldMk cId="4099661594" sldId="293"/>
            <ac:spMk id="26" creationId="{5AEDAD03-E909-B754-B111-826D62FEC68D}"/>
          </ac:spMkLst>
        </pc:spChg>
        <pc:spChg chg="mod">
          <ac:chgData name="Samuel FERAUD-HA-PHAM" userId="e3a3192d-a705-4739-9881-8316e963a65f" providerId="ADAL" clId="{E1BE62F0-AC59-4FDA-B5CE-C1B06080D856}" dt="2026-07-13T07:10:15.768" v="244"/>
          <ac:spMkLst>
            <pc:docMk/>
            <pc:sldMk cId="4099661594" sldId="293"/>
            <ac:spMk id="33" creationId="{BF3530E9-5477-DB2B-CF80-70ED00C0584A}"/>
          </ac:spMkLst>
        </pc:spChg>
        <pc:spChg chg="mod">
          <ac:chgData name="Samuel FERAUD-HA-PHAM" userId="e3a3192d-a705-4739-9881-8316e963a65f" providerId="ADAL" clId="{E1BE62F0-AC59-4FDA-B5CE-C1B06080D856}" dt="2026-07-13T07:10:15.768" v="244"/>
          <ac:spMkLst>
            <pc:docMk/>
            <pc:sldMk cId="4099661594" sldId="293"/>
            <ac:spMk id="34" creationId="{E379D367-C4AF-19BC-BB89-9BE09B5FBB9C}"/>
          </ac:spMkLst>
        </pc:spChg>
        <pc:spChg chg="add mod">
          <ac:chgData name="Samuel FERAUD-HA-PHAM" userId="e3a3192d-a705-4739-9881-8316e963a65f" providerId="ADAL" clId="{E1BE62F0-AC59-4FDA-B5CE-C1B06080D856}" dt="2026-07-13T07:11:40.175" v="257" actId="1076"/>
          <ac:spMkLst>
            <pc:docMk/>
            <pc:sldMk cId="4099661594" sldId="293"/>
            <ac:spMk id="36" creationId="{2D952D24-EA32-3E10-285C-F1BEE877F885}"/>
          </ac:spMkLst>
        </pc:spChg>
        <pc:spChg chg="mod">
          <ac:chgData name="Samuel FERAUD-HA-PHAM" userId="e3a3192d-a705-4739-9881-8316e963a65f" providerId="ADAL" clId="{E1BE62F0-AC59-4FDA-B5CE-C1B06080D856}" dt="2026-07-13T07:11:48.832" v="259"/>
          <ac:spMkLst>
            <pc:docMk/>
            <pc:sldMk cId="4099661594" sldId="293"/>
            <ac:spMk id="40" creationId="{79B040A8-B370-4436-2562-063A4F535C7F}"/>
          </ac:spMkLst>
        </pc:spChg>
        <pc:spChg chg="mod">
          <ac:chgData name="Samuel FERAUD-HA-PHAM" userId="e3a3192d-a705-4739-9881-8316e963a65f" providerId="ADAL" clId="{E1BE62F0-AC59-4FDA-B5CE-C1B06080D856}" dt="2026-07-13T07:11:48.832" v="259"/>
          <ac:spMkLst>
            <pc:docMk/>
            <pc:sldMk cId="4099661594" sldId="293"/>
            <ac:spMk id="41" creationId="{410C7918-2E5D-BEBE-FF5C-FF6F4F1236BB}"/>
          </ac:spMkLst>
        </pc:spChg>
        <pc:spChg chg="mod">
          <ac:chgData name="Samuel FERAUD-HA-PHAM" userId="e3a3192d-a705-4739-9881-8316e963a65f" providerId="ADAL" clId="{E1BE62F0-AC59-4FDA-B5CE-C1B06080D856}" dt="2026-07-13T07:11:48.832" v="259"/>
          <ac:spMkLst>
            <pc:docMk/>
            <pc:sldMk cId="4099661594" sldId="293"/>
            <ac:spMk id="43" creationId="{46ACE7D9-29FC-5E59-C505-2D466760804B}"/>
          </ac:spMkLst>
        </pc:spChg>
        <pc:spChg chg="mod">
          <ac:chgData name="Samuel FERAUD-HA-PHAM" userId="e3a3192d-a705-4739-9881-8316e963a65f" providerId="ADAL" clId="{E1BE62F0-AC59-4FDA-B5CE-C1B06080D856}" dt="2026-07-13T07:11:48.832" v="259"/>
          <ac:spMkLst>
            <pc:docMk/>
            <pc:sldMk cId="4099661594" sldId="293"/>
            <ac:spMk id="44" creationId="{0B12EA9C-1E7F-E647-A042-28CEA5B35AE2}"/>
          </ac:spMkLst>
        </pc:spChg>
        <pc:spChg chg="mod">
          <ac:chgData name="Samuel FERAUD-HA-PHAM" userId="e3a3192d-a705-4739-9881-8316e963a65f" providerId="ADAL" clId="{E1BE62F0-AC59-4FDA-B5CE-C1B06080D856}" dt="2026-07-13T07:11:48.832" v="259"/>
          <ac:spMkLst>
            <pc:docMk/>
            <pc:sldMk cId="4099661594" sldId="293"/>
            <ac:spMk id="45" creationId="{54DB4161-4018-0E0F-F0E2-77AEE143EBC3}"/>
          </ac:spMkLst>
        </pc:spChg>
        <pc:spChg chg="mod">
          <ac:chgData name="Samuel FERAUD-HA-PHAM" userId="e3a3192d-a705-4739-9881-8316e963a65f" providerId="ADAL" clId="{E1BE62F0-AC59-4FDA-B5CE-C1B06080D856}" dt="2026-07-13T07:11:48.832" v="259"/>
          <ac:spMkLst>
            <pc:docMk/>
            <pc:sldMk cId="4099661594" sldId="293"/>
            <ac:spMk id="46" creationId="{A454526B-9B68-97B6-B48E-10D81DA142DC}"/>
          </ac:spMkLst>
        </pc:spChg>
        <pc:spChg chg="mod">
          <ac:chgData name="Samuel FERAUD-HA-PHAM" userId="e3a3192d-a705-4739-9881-8316e963a65f" providerId="ADAL" clId="{E1BE62F0-AC59-4FDA-B5CE-C1B06080D856}" dt="2026-07-13T07:11:48.832" v="259"/>
          <ac:spMkLst>
            <pc:docMk/>
            <pc:sldMk cId="4099661594" sldId="293"/>
            <ac:spMk id="48" creationId="{CF923BE3-7007-4554-513F-24881B0E273D}"/>
          </ac:spMkLst>
        </pc:spChg>
        <pc:spChg chg="mod">
          <ac:chgData name="Samuel FERAUD-HA-PHAM" userId="e3a3192d-a705-4739-9881-8316e963a65f" providerId="ADAL" clId="{E1BE62F0-AC59-4FDA-B5CE-C1B06080D856}" dt="2026-07-13T07:11:48.832" v="259"/>
          <ac:spMkLst>
            <pc:docMk/>
            <pc:sldMk cId="4099661594" sldId="293"/>
            <ac:spMk id="49" creationId="{0AA8B86E-A495-FCDD-CF50-F3F9F3FB22B0}"/>
          </ac:spMkLst>
        </pc:spChg>
        <pc:spChg chg="mod">
          <ac:chgData name="Samuel FERAUD-HA-PHAM" userId="e3a3192d-a705-4739-9881-8316e963a65f" providerId="ADAL" clId="{E1BE62F0-AC59-4FDA-B5CE-C1B06080D856}" dt="2026-07-13T07:12:16.401" v="265" actId="404"/>
          <ac:spMkLst>
            <pc:docMk/>
            <pc:sldMk cId="4099661594" sldId="293"/>
            <ac:spMk id="51" creationId="{782AF627-B49B-AD05-37DF-9AB2976EA778}"/>
          </ac:spMkLst>
        </pc:spChg>
        <pc:spChg chg="mod">
          <ac:chgData name="Samuel FERAUD-HA-PHAM" userId="e3a3192d-a705-4739-9881-8316e963a65f" providerId="ADAL" clId="{E1BE62F0-AC59-4FDA-B5CE-C1B06080D856}" dt="2026-07-13T07:12:10.641" v="264" actId="404"/>
          <ac:spMkLst>
            <pc:docMk/>
            <pc:sldMk cId="4099661594" sldId="293"/>
            <ac:spMk id="52" creationId="{9851CEE5-A8D2-9F08-5006-E91F67839C9A}"/>
          </ac:spMkLst>
        </pc:spChg>
        <pc:spChg chg="mod">
          <ac:chgData name="Samuel FERAUD-HA-PHAM" userId="e3a3192d-a705-4739-9881-8316e963a65f" providerId="ADAL" clId="{E1BE62F0-AC59-4FDA-B5CE-C1B06080D856}" dt="2026-07-13T07:12:06.590" v="263" actId="404"/>
          <ac:spMkLst>
            <pc:docMk/>
            <pc:sldMk cId="4099661594" sldId="293"/>
            <ac:spMk id="53" creationId="{EA5200E5-B3C8-B4FA-F270-C39B7EFB3E77}"/>
          </ac:spMkLst>
        </pc:spChg>
        <pc:spChg chg="mod">
          <ac:chgData name="Samuel FERAUD-HA-PHAM" userId="e3a3192d-a705-4739-9881-8316e963a65f" providerId="ADAL" clId="{E1BE62F0-AC59-4FDA-B5CE-C1B06080D856}" dt="2026-07-13T07:11:48.832" v="259"/>
          <ac:spMkLst>
            <pc:docMk/>
            <pc:sldMk cId="4099661594" sldId="293"/>
            <ac:spMk id="57" creationId="{5FD54E60-D6F5-B0BF-2D4D-8C8E051EF9AE}"/>
          </ac:spMkLst>
        </pc:spChg>
        <pc:grpChg chg="mod">
          <ac:chgData name="Samuel FERAUD-HA-PHAM" userId="e3a3192d-a705-4739-9881-8316e963a65f" providerId="ADAL" clId="{E1BE62F0-AC59-4FDA-B5CE-C1B06080D856}" dt="2026-07-13T07:10:45.891" v="246" actId="14100"/>
          <ac:grpSpMkLst>
            <pc:docMk/>
            <pc:sldMk cId="4099661594" sldId="293"/>
            <ac:grpSpMk id="5" creationId="{A8483A36-9A3F-952A-1AC4-1D04C26FBE05}"/>
          </ac:grpSpMkLst>
        </pc:grpChg>
        <pc:grpChg chg="mod">
          <ac:chgData name="Samuel FERAUD-HA-PHAM" userId="e3a3192d-a705-4739-9881-8316e963a65f" providerId="ADAL" clId="{E1BE62F0-AC59-4FDA-B5CE-C1B06080D856}" dt="2026-07-13T07:12:01.893" v="262" actId="1076"/>
          <ac:grpSpMkLst>
            <pc:docMk/>
            <pc:sldMk cId="4099661594" sldId="293"/>
            <ac:grpSpMk id="37" creationId="{D4572110-6502-66D4-225C-55219B8DC15E}"/>
          </ac:grpSpMkLst>
        </pc:grpChg>
        <pc:picChg chg="ord">
          <ac:chgData name="Samuel FERAUD-HA-PHAM" userId="e3a3192d-a705-4739-9881-8316e963a65f" providerId="ADAL" clId="{E1BE62F0-AC59-4FDA-B5CE-C1B06080D856}" dt="2026-07-13T07:22:54.164" v="379" actId="166"/>
          <ac:picMkLst>
            <pc:docMk/>
            <pc:sldMk cId="4099661594" sldId="293"/>
            <ac:picMk id="3" creationId="{C33D7E54-FADF-1BEE-11F1-CADF318A3962}"/>
          </ac:picMkLst>
        </pc:picChg>
        <pc:picChg chg="add del mod">
          <ac:chgData name="Samuel FERAUD-HA-PHAM" userId="e3a3192d-a705-4739-9881-8316e963a65f" providerId="ADAL" clId="{E1BE62F0-AC59-4FDA-B5CE-C1B06080D856}" dt="2026-07-13T07:21:43.474" v="370" actId="478"/>
          <ac:picMkLst>
            <pc:docMk/>
            <pc:sldMk cId="4099661594" sldId="293"/>
            <ac:picMk id="61" creationId="{529654AA-27A3-0B24-5BDC-27EAB309C196}"/>
          </ac:picMkLst>
        </pc:picChg>
        <pc:picChg chg="add ord">
          <ac:chgData name="Samuel FERAUD-HA-PHAM" userId="e3a3192d-a705-4739-9881-8316e963a65f" providerId="ADAL" clId="{E1BE62F0-AC59-4FDA-B5CE-C1B06080D856}" dt="2026-07-13T07:21:48.199" v="371" actId="167"/>
          <ac:picMkLst>
            <pc:docMk/>
            <pc:sldMk cId="4099661594" sldId="293"/>
            <ac:picMk id="63" creationId="{1572A0EF-999F-5F49-F3DF-95AFC6788AC3}"/>
          </ac:picMkLst>
        </pc:picChg>
      </pc:sldChg>
      <pc:sldChg chg="modSp mod ord modAnim">
        <pc:chgData name="Samuel FERAUD-HA-PHAM" userId="e3a3192d-a705-4739-9881-8316e963a65f" providerId="ADAL" clId="{E1BE62F0-AC59-4FDA-B5CE-C1B06080D856}" dt="2026-07-13T10:10:45.577" v="950"/>
        <pc:sldMkLst>
          <pc:docMk/>
          <pc:sldMk cId="2728682995" sldId="1915"/>
        </pc:sldMkLst>
        <pc:picChg chg="mod">
          <ac:chgData name="Samuel FERAUD-HA-PHAM" userId="e3a3192d-a705-4739-9881-8316e963a65f" providerId="ADAL" clId="{E1BE62F0-AC59-4FDA-B5CE-C1B06080D856}" dt="2026-07-13T10:07:42.402" v="931" actId="1076"/>
          <ac:picMkLst>
            <pc:docMk/>
            <pc:sldMk cId="2728682995" sldId="1915"/>
            <ac:picMk id="6" creationId="{328176BD-1352-6024-DAB3-1FBC883A88E1}"/>
          </ac:picMkLst>
        </pc:picChg>
        <pc:cxnChg chg="mod">
          <ac:chgData name="Samuel FERAUD-HA-PHAM" userId="e3a3192d-a705-4739-9881-8316e963a65f" providerId="ADAL" clId="{E1BE62F0-AC59-4FDA-B5CE-C1B06080D856}" dt="2026-07-13T10:07:37.310" v="928" actId="1076"/>
          <ac:cxnSpMkLst>
            <pc:docMk/>
            <pc:sldMk cId="2728682995" sldId="1915"/>
            <ac:cxnSpMk id="12" creationId="{96263415-E0CB-9CC3-E5F3-A6C00B0FAC26}"/>
          </ac:cxnSpMkLst>
        </pc:cxnChg>
        <pc:cxnChg chg="mod">
          <ac:chgData name="Samuel FERAUD-HA-PHAM" userId="e3a3192d-a705-4739-9881-8316e963a65f" providerId="ADAL" clId="{E1BE62F0-AC59-4FDA-B5CE-C1B06080D856}" dt="2026-07-13T10:07:31.090" v="927" actId="14100"/>
          <ac:cxnSpMkLst>
            <pc:docMk/>
            <pc:sldMk cId="2728682995" sldId="1915"/>
            <ac:cxnSpMk id="13" creationId="{53754EAC-8F18-9119-0497-135DC3AF6512}"/>
          </ac:cxnSpMkLst>
        </pc:cxnChg>
      </pc:sldChg>
      <pc:sldChg chg="ord">
        <pc:chgData name="Samuel FERAUD-HA-PHAM" userId="e3a3192d-a705-4739-9881-8316e963a65f" providerId="ADAL" clId="{E1BE62F0-AC59-4FDA-B5CE-C1B06080D856}" dt="2026-07-13T07:38:22.997" v="469"/>
        <pc:sldMkLst>
          <pc:docMk/>
          <pc:sldMk cId="3549728483" sldId="2000"/>
        </pc:sldMkLst>
      </pc:sldChg>
      <pc:sldChg chg="addSp modSp mod ord">
        <pc:chgData name="Samuel FERAUD-HA-PHAM" userId="e3a3192d-a705-4739-9881-8316e963a65f" providerId="ADAL" clId="{E1BE62F0-AC59-4FDA-B5CE-C1B06080D856}" dt="2026-07-13T07:38:07.194" v="457"/>
        <pc:sldMkLst>
          <pc:docMk/>
          <pc:sldMk cId="0" sldId="2002"/>
        </pc:sldMkLst>
        <pc:spChg chg="mod ord">
          <ac:chgData name="Samuel FERAUD-HA-PHAM" userId="e3a3192d-a705-4739-9881-8316e963a65f" providerId="ADAL" clId="{E1BE62F0-AC59-4FDA-B5CE-C1B06080D856}" dt="2026-07-13T07:19:18.496" v="346" actId="1076"/>
          <ac:spMkLst>
            <pc:docMk/>
            <pc:sldMk cId="0" sldId="2002"/>
            <ac:spMk id="4" creationId="{D185AA32-2B93-9A18-6AD9-B1EF2558EF9A}"/>
          </ac:spMkLst>
        </pc:spChg>
        <pc:spChg chg="add ord">
          <ac:chgData name="Samuel FERAUD-HA-PHAM" userId="e3a3192d-a705-4739-9881-8316e963a65f" providerId="ADAL" clId="{E1BE62F0-AC59-4FDA-B5CE-C1B06080D856}" dt="2026-07-13T07:19:05.628" v="343" actId="167"/>
          <ac:spMkLst>
            <pc:docMk/>
            <pc:sldMk cId="0" sldId="2002"/>
            <ac:spMk id="11" creationId="{C06EE98F-6028-9181-2CE5-F114A85CEBF7}"/>
          </ac:spMkLst>
        </pc:spChg>
        <pc:spChg chg="mod">
          <ac:chgData name="Samuel FERAUD-HA-PHAM" userId="e3a3192d-a705-4739-9881-8316e963a65f" providerId="ADAL" clId="{E1BE62F0-AC59-4FDA-B5CE-C1B06080D856}" dt="2026-07-13T07:20:34.382" v="362" actId="1076"/>
          <ac:spMkLst>
            <pc:docMk/>
            <pc:sldMk cId="0" sldId="2002"/>
            <ac:spMk id="16387" creationId="{5FB2C99C-E26A-B130-6A05-74583D8DAC76}"/>
          </ac:spMkLst>
        </pc:spChg>
        <pc:picChg chg="mod">
          <ac:chgData name="Samuel FERAUD-HA-PHAM" userId="e3a3192d-a705-4739-9881-8316e963a65f" providerId="ADAL" clId="{E1BE62F0-AC59-4FDA-B5CE-C1B06080D856}" dt="2026-07-13T07:20:42.258" v="364" actId="1076"/>
          <ac:picMkLst>
            <pc:docMk/>
            <pc:sldMk cId="0" sldId="2002"/>
            <ac:picMk id="2" creationId="{94ADCE34-A8CA-3C38-1C91-C98A799D80B7}"/>
          </ac:picMkLst>
        </pc:picChg>
        <pc:picChg chg="mod">
          <ac:chgData name="Samuel FERAUD-HA-PHAM" userId="e3a3192d-a705-4739-9881-8316e963a65f" providerId="ADAL" clId="{E1BE62F0-AC59-4FDA-B5CE-C1B06080D856}" dt="2026-07-13T07:20:44.599" v="365" actId="1076"/>
          <ac:picMkLst>
            <pc:docMk/>
            <pc:sldMk cId="0" sldId="2002"/>
            <ac:picMk id="3" creationId="{434A66C6-D144-BC50-FD71-AB7F756FE412}"/>
          </ac:picMkLst>
        </pc:picChg>
        <pc:picChg chg="add">
          <ac:chgData name="Samuel FERAUD-HA-PHAM" userId="e3a3192d-a705-4739-9881-8316e963a65f" providerId="ADAL" clId="{E1BE62F0-AC59-4FDA-B5CE-C1B06080D856}" dt="2026-07-13T07:18:23.808" v="338" actId="22"/>
          <ac:picMkLst>
            <pc:docMk/>
            <pc:sldMk cId="0" sldId="2002"/>
            <ac:picMk id="6" creationId="{01D72857-BB28-594D-3948-75A072DB53C1}"/>
          </ac:picMkLst>
        </pc:picChg>
        <pc:picChg chg="mod ord">
          <ac:chgData name="Samuel FERAUD-HA-PHAM" userId="e3a3192d-a705-4739-9881-8316e963a65f" providerId="ADAL" clId="{E1BE62F0-AC59-4FDA-B5CE-C1B06080D856}" dt="2026-07-13T07:20:27.412" v="361" actId="167"/>
          <ac:picMkLst>
            <pc:docMk/>
            <pc:sldMk cId="0" sldId="2002"/>
            <ac:picMk id="7" creationId="{0E1F5CCC-49D7-46BD-93C5-82B237273235}"/>
          </ac:picMkLst>
        </pc:picChg>
        <pc:picChg chg="add mod ord">
          <ac:chgData name="Samuel FERAUD-HA-PHAM" userId="e3a3192d-a705-4739-9881-8316e963a65f" providerId="ADAL" clId="{E1BE62F0-AC59-4FDA-B5CE-C1B06080D856}" dt="2026-07-13T07:23:21.031" v="384" actId="166"/>
          <ac:picMkLst>
            <pc:docMk/>
            <pc:sldMk cId="0" sldId="2002"/>
            <ac:picMk id="9" creationId="{75F68043-EAC3-254F-9E3B-6FB8D2B72ECD}"/>
          </ac:picMkLst>
        </pc:picChg>
      </pc:sldChg>
      <pc:sldChg chg="add del">
        <pc:chgData name="Samuel FERAUD-HA-PHAM" userId="e3a3192d-a705-4739-9881-8316e963a65f" providerId="ADAL" clId="{E1BE62F0-AC59-4FDA-B5CE-C1B06080D856}" dt="2026-07-13T09:49:39.080" v="578" actId="47"/>
        <pc:sldMkLst>
          <pc:docMk/>
          <pc:sldMk cId="3874176047" sldId="2065"/>
        </pc:sldMkLst>
      </pc:sldChg>
      <pc:sldChg chg="addSp delSp modSp del mod ord">
        <pc:chgData name="Samuel FERAUD-HA-PHAM" userId="e3a3192d-a705-4739-9881-8316e963a65f" providerId="ADAL" clId="{E1BE62F0-AC59-4FDA-B5CE-C1B06080D856}" dt="2026-07-13T09:55:05.162" v="653" actId="47"/>
        <pc:sldMkLst>
          <pc:docMk/>
          <pc:sldMk cId="1985774618" sldId="2068"/>
        </pc:sldMkLst>
        <pc:spChg chg="mod">
          <ac:chgData name="Samuel FERAUD-HA-PHAM" userId="e3a3192d-a705-4739-9881-8316e963a65f" providerId="ADAL" clId="{E1BE62F0-AC59-4FDA-B5CE-C1B06080D856}" dt="2026-07-13T09:50:44.368" v="588" actId="113"/>
          <ac:spMkLst>
            <pc:docMk/>
            <pc:sldMk cId="1985774618" sldId="2068"/>
            <ac:spMk id="3" creationId="{2F422AEE-33FD-9924-9148-A875B4BC7D20}"/>
          </ac:spMkLst>
        </pc:spChg>
        <pc:spChg chg="add del">
          <ac:chgData name="Samuel FERAUD-HA-PHAM" userId="e3a3192d-a705-4739-9881-8316e963a65f" providerId="ADAL" clId="{E1BE62F0-AC59-4FDA-B5CE-C1B06080D856}" dt="2026-07-13T09:51:05.153" v="590" actId="22"/>
          <ac:spMkLst>
            <pc:docMk/>
            <pc:sldMk cId="1985774618" sldId="2068"/>
            <ac:spMk id="8" creationId="{0D51F07F-AA68-8665-0692-2AA0C01C1012}"/>
          </ac:spMkLst>
        </pc:spChg>
      </pc:sldChg>
      <pc:sldChg chg="delSp del mod ord">
        <pc:chgData name="Samuel FERAUD-HA-PHAM" userId="e3a3192d-a705-4739-9881-8316e963a65f" providerId="ADAL" clId="{E1BE62F0-AC59-4FDA-B5CE-C1B06080D856}" dt="2026-07-13T10:03:50.327" v="882" actId="47"/>
        <pc:sldMkLst>
          <pc:docMk/>
          <pc:sldMk cId="2601980928" sldId="2082"/>
        </pc:sldMkLst>
        <pc:picChg chg="del">
          <ac:chgData name="Samuel FERAUD-HA-PHAM" userId="e3a3192d-a705-4739-9881-8316e963a65f" providerId="ADAL" clId="{E1BE62F0-AC59-4FDA-B5CE-C1B06080D856}" dt="2026-07-13T10:02:29.895" v="865" actId="21"/>
          <ac:picMkLst>
            <pc:docMk/>
            <pc:sldMk cId="2601980928" sldId="2082"/>
            <ac:picMk id="7" creationId="{AD90DD59-47CC-AEC7-A9EE-4C6E64753BB7}"/>
          </ac:picMkLst>
        </pc:picChg>
      </pc:sldChg>
      <pc:sldChg chg="modSp add del mod ord">
        <pc:chgData name="Samuel FERAUD-HA-PHAM" userId="e3a3192d-a705-4739-9881-8316e963a65f" providerId="ADAL" clId="{E1BE62F0-AC59-4FDA-B5CE-C1B06080D856}" dt="2026-07-13T10:00:38.176" v="847" actId="47"/>
        <pc:sldMkLst>
          <pc:docMk/>
          <pc:sldMk cId="662784387" sldId="2083"/>
        </pc:sldMkLst>
        <pc:spChg chg="mod">
          <ac:chgData name="Samuel FERAUD-HA-PHAM" userId="e3a3192d-a705-4739-9881-8316e963a65f" providerId="ADAL" clId="{E1BE62F0-AC59-4FDA-B5CE-C1B06080D856}" dt="2026-07-13T09:48:39.374" v="568" actId="113"/>
          <ac:spMkLst>
            <pc:docMk/>
            <pc:sldMk cId="662784387" sldId="2083"/>
            <ac:spMk id="10" creationId="{94BC5E77-0C35-F931-3A27-60343BA16965}"/>
          </ac:spMkLst>
        </pc:spChg>
        <pc:spChg chg="mod">
          <ac:chgData name="Samuel FERAUD-HA-PHAM" userId="e3a3192d-a705-4739-9881-8316e963a65f" providerId="ADAL" clId="{E1BE62F0-AC59-4FDA-B5CE-C1B06080D856}" dt="2026-07-13T07:03:19.511" v="142" actId="1076"/>
          <ac:spMkLst>
            <pc:docMk/>
            <pc:sldMk cId="662784387" sldId="2083"/>
            <ac:spMk id="22" creationId="{E550731A-82F9-6585-0063-CEBAAA5E5E6F}"/>
          </ac:spMkLst>
        </pc:spChg>
        <pc:spChg chg="mod">
          <ac:chgData name="Samuel FERAUD-HA-PHAM" userId="e3a3192d-a705-4739-9881-8316e963a65f" providerId="ADAL" clId="{E1BE62F0-AC59-4FDA-B5CE-C1B06080D856}" dt="2026-07-13T07:03:33.881" v="145" actId="1076"/>
          <ac:spMkLst>
            <pc:docMk/>
            <pc:sldMk cId="662784387" sldId="2083"/>
            <ac:spMk id="49" creationId="{F099444D-6E08-B69C-6036-FF5CED486E24}"/>
          </ac:spMkLst>
        </pc:spChg>
        <pc:spChg chg="mod">
          <ac:chgData name="Samuel FERAUD-HA-PHAM" userId="e3a3192d-a705-4739-9881-8316e963a65f" providerId="ADAL" clId="{E1BE62F0-AC59-4FDA-B5CE-C1B06080D856}" dt="2026-07-13T07:03:07.055" v="139" actId="1076"/>
          <ac:spMkLst>
            <pc:docMk/>
            <pc:sldMk cId="662784387" sldId="2083"/>
            <ac:spMk id="55" creationId="{715BAC3D-4E0F-4DEE-DEF6-A57592B66280}"/>
          </ac:spMkLst>
        </pc:spChg>
        <pc:spChg chg="mod">
          <ac:chgData name="Samuel FERAUD-HA-PHAM" userId="e3a3192d-a705-4739-9881-8316e963a65f" providerId="ADAL" clId="{E1BE62F0-AC59-4FDA-B5CE-C1B06080D856}" dt="2026-07-13T07:04:18.030" v="153" actId="1076"/>
          <ac:spMkLst>
            <pc:docMk/>
            <pc:sldMk cId="662784387" sldId="2083"/>
            <ac:spMk id="56" creationId="{C5494B23-5B0E-4475-9BC2-9B7710A4B71A}"/>
          </ac:spMkLst>
        </pc:spChg>
        <pc:spChg chg="mod">
          <ac:chgData name="Samuel FERAUD-HA-PHAM" userId="e3a3192d-a705-4739-9881-8316e963a65f" providerId="ADAL" clId="{E1BE62F0-AC59-4FDA-B5CE-C1B06080D856}" dt="2026-07-13T07:03:46.313" v="147" actId="14100"/>
          <ac:spMkLst>
            <pc:docMk/>
            <pc:sldMk cId="662784387" sldId="2083"/>
            <ac:spMk id="57" creationId="{6318D34C-B297-BFB5-265C-A1E7062B01E5}"/>
          </ac:spMkLst>
        </pc:spChg>
        <pc:spChg chg="mod">
          <ac:chgData name="Samuel FERAUD-HA-PHAM" userId="e3a3192d-a705-4739-9881-8316e963a65f" providerId="ADAL" clId="{E1BE62F0-AC59-4FDA-B5CE-C1B06080D856}" dt="2026-07-13T07:02:58.412" v="136" actId="1076"/>
          <ac:spMkLst>
            <pc:docMk/>
            <pc:sldMk cId="662784387" sldId="2083"/>
            <ac:spMk id="85" creationId="{66B984BD-F9A2-C5E8-B202-0C1EEB7E521F}"/>
          </ac:spMkLst>
        </pc:spChg>
        <pc:cxnChg chg="mod">
          <ac:chgData name="Samuel FERAUD-HA-PHAM" userId="e3a3192d-a705-4739-9881-8316e963a65f" providerId="ADAL" clId="{E1BE62F0-AC59-4FDA-B5CE-C1B06080D856}" dt="2026-07-13T07:04:18.030" v="153" actId="1076"/>
          <ac:cxnSpMkLst>
            <pc:docMk/>
            <pc:sldMk cId="662784387" sldId="2083"/>
            <ac:cxnSpMk id="12" creationId="{DDE559C0-4B77-C08C-A080-CCB3DDD914C4}"/>
          </ac:cxnSpMkLst>
        </pc:cxnChg>
        <pc:cxnChg chg="mod">
          <ac:chgData name="Samuel FERAUD-HA-PHAM" userId="e3a3192d-a705-4739-9881-8316e963a65f" providerId="ADAL" clId="{E1BE62F0-AC59-4FDA-B5CE-C1B06080D856}" dt="2026-07-13T07:03:53.824" v="148" actId="1076"/>
          <ac:cxnSpMkLst>
            <pc:docMk/>
            <pc:sldMk cId="662784387" sldId="2083"/>
            <ac:cxnSpMk id="14" creationId="{F8064E6C-C218-E193-10D6-850A0A90A44A}"/>
          </ac:cxnSpMkLst>
        </pc:cxnChg>
        <pc:cxnChg chg="mod">
          <ac:chgData name="Samuel FERAUD-HA-PHAM" userId="e3a3192d-a705-4739-9881-8316e963a65f" providerId="ADAL" clId="{E1BE62F0-AC59-4FDA-B5CE-C1B06080D856}" dt="2026-07-13T07:03:53.824" v="148" actId="1076"/>
          <ac:cxnSpMkLst>
            <pc:docMk/>
            <pc:sldMk cId="662784387" sldId="2083"/>
            <ac:cxnSpMk id="20" creationId="{3D16EC2F-6E06-29DB-F836-17F7C1BCB3B0}"/>
          </ac:cxnSpMkLst>
        </pc:cxnChg>
        <pc:cxnChg chg="mod">
          <ac:chgData name="Samuel FERAUD-HA-PHAM" userId="e3a3192d-a705-4739-9881-8316e963a65f" providerId="ADAL" clId="{E1BE62F0-AC59-4FDA-B5CE-C1B06080D856}" dt="2026-07-13T07:03:53.824" v="148" actId="1076"/>
          <ac:cxnSpMkLst>
            <pc:docMk/>
            <pc:sldMk cId="662784387" sldId="2083"/>
            <ac:cxnSpMk id="51" creationId="{29CC169D-C511-723C-8611-556542B9D266}"/>
          </ac:cxnSpMkLst>
        </pc:cxnChg>
        <pc:cxnChg chg="mod">
          <ac:chgData name="Samuel FERAUD-HA-PHAM" userId="e3a3192d-a705-4739-9881-8316e963a65f" providerId="ADAL" clId="{E1BE62F0-AC59-4FDA-B5CE-C1B06080D856}" dt="2026-07-13T07:03:53.824" v="148" actId="1076"/>
          <ac:cxnSpMkLst>
            <pc:docMk/>
            <pc:sldMk cId="662784387" sldId="2083"/>
            <ac:cxnSpMk id="53" creationId="{93EE4576-A85D-41FF-A92C-41E9650736E4}"/>
          </ac:cxnSpMkLst>
        </pc:cxnChg>
        <pc:cxnChg chg="mod">
          <ac:chgData name="Samuel FERAUD-HA-PHAM" userId="e3a3192d-a705-4739-9881-8316e963a65f" providerId="ADAL" clId="{E1BE62F0-AC59-4FDA-B5CE-C1B06080D856}" dt="2026-07-13T07:03:53.824" v="148" actId="1076"/>
          <ac:cxnSpMkLst>
            <pc:docMk/>
            <pc:sldMk cId="662784387" sldId="2083"/>
            <ac:cxnSpMk id="87" creationId="{C0A52D1F-AC11-CF69-449D-842039A5918D}"/>
          </ac:cxnSpMkLst>
        </pc:cxnChg>
      </pc:sldChg>
      <pc:sldChg chg="delSp del mod">
        <pc:chgData name="Samuel FERAUD-HA-PHAM" userId="e3a3192d-a705-4739-9881-8316e963a65f" providerId="ADAL" clId="{E1BE62F0-AC59-4FDA-B5CE-C1B06080D856}" dt="2026-07-13T12:12:35.147" v="1736" actId="47"/>
        <pc:sldMkLst>
          <pc:docMk/>
          <pc:sldMk cId="2264011588" sldId="2084"/>
        </pc:sldMkLst>
        <pc:picChg chg="del">
          <ac:chgData name="Samuel FERAUD-HA-PHAM" userId="e3a3192d-a705-4739-9881-8316e963a65f" providerId="ADAL" clId="{E1BE62F0-AC59-4FDA-B5CE-C1B06080D856}" dt="2026-07-13T11:52:53.599" v="968" actId="21"/>
          <ac:picMkLst>
            <pc:docMk/>
            <pc:sldMk cId="2264011588" sldId="2084"/>
            <ac:picMk id="2" creationId="{97AE9E98-F360-D052-C162-9C1D852F45E0}"/>
          </ac:picMkLst>
        </pc:picChg>
        <pc:picChg chg="del">
          <ac:chgData name="Samuel FERAUD-HA-PHAM" userId="e3a3192d-a705-4739-9881-8316e963a65f" providerId="ADAL" clId="{E1BE62F0-AC59-4FDA-B5CE-C1B06080D856}" dt="2026-07-13T11:52:42.905" v="965" actId="21"/>
          <ac:picMkLst>
            <pc:docMk/>
            <pc:sldMk cId="2264011588" sldId="2084"/>
            <ac:picMk id="4" creationId="{1CBFFDF0-2D8B-4841-DF8F-2AD2380697A8}"/>
          </ac:picMkLst>
        </pc:picChg>
      </pc:sldChg>
      <pc:sldChg chg="del">
        <pc:chgData name="Samuel FERAUD-HA-PHAM" userId="e3a3192d-a705-4739-9881-8316e963a65f" providerId="ADAL" clId="{E1BE62F0-AC59-4FDA-B5CE-C1B06080D856}" dt="2026-07-13T07:38:00.005" v="455" actId="47"/>
        <pc:sldMkLst>
          <pc:docMk/>
          <pc:sldMk cId="302416697" sldId="2085"/>
        </pc:sldMkLst>
      </pc:sldChg>
      <pc:sldChg chg="addSp delSp modSp add mod ord">
        <pc:chgData name="Samuel FERAUD-HA-PHAM" userId="e3a3192d-a705-4739-9881-8316e963a65f" providerId="ADAL" clId="{E1BE62F0-AC59-4FDA-B5CE-C1B06080D856}" dt="2026-07-13T10:09:17.767" v="944" actId="1076"/>
        <pc:sldMkLst>
          <pc:docMk/>
          <pc:sldMk cId="1698407853" sldId="2086"/>
        </pc:sldMkLst>
        <pc:spChg chg="del">
          <ac:chgData name="Samuel FERAUD-HA-PHAM" userId="e3a3192d-a705-4739-9881-8316e963a65f" providerId="ADAL" clId="{E1BE62F0-AC59-4FDA-B5CE-C1B06080D856}" dt="2026-07-13T09:57:35.424" v="767" actId="478"/>
          <ac:spMkLst>
            <pc:docMk/>
            <pc:sldMk cId="1698407853" sldId="2086"/>
            <ac:spMk id="12" creationId="{30D1CAB4-2ED3-BBD5-E35A-BAF42C6440EF}"/>
          </ac:spMkLst>
        </pc:spChg>
        <pc:spChg chg="mod">
          <ac:chgData name="Samuel FERAUD-HA-PHAM" userId="e3a3192d-a705-4739-9881-8316e963a65f" providerId="ADAL" clId="{E1BE62F0-AC59-4FDA-B5CE-C1B06080D856}" dt="2026-07-13T10:09:17.767" v="944" actId="1076"/>
          <ac:spMkLst>
            <pc:docMk/>
            <pc:sldMk cId="1698407853" sldId="2086"/>
            <ac:spMk id="13" creationId="{D987DBFE-78BA-4A8B-02A1-4C7E7E250ACA}"/>
          </ac:spMkLst>
        </pc:spChg>
        <pc:spChg chg="del mod">
          <ac:chgData name="Samuel FERAUD-HA-PHAM" userId="e3a3192d-a705-4739-9881-8316e963a65f" providerId="ADAL" clId="{E1BE62F0-AC59-4FDA-B5CE-C1B06080D856}" dt="2026-07-13T09:57:38.963" v="769" actId="478"/>
          <ac:spMkLst>
            <pc:docMk/>
            <pc:sldMk cId="1698407853" sldId="2086"/>
            <ac:spMk id="14" creationId="{7CA6269E-4149-0BB5-A401-70C03C484E9D}"/>
          </ac:spMkLst>
        </pc:spChg>
        <pc:picChg chg="add mod">
          <ac:chgData name="Samuel FERAUD-HA-PHAM" userId="e3a3192d-a705-4739-9881-8316e963a65f" providerId="ADAL" clId="{E1BE62F0-AC59-4FDA-B5CE-C1B06080D856}" dt="2026-07-13T10:09:14.549" v="943" actId="1076"/>
          <ac:picMkLst>
            <pc:docMk/>
            <pc:sldMk cId="1698407853" sldId="2086"/>
            <ac:picMk id="2" creationId="{0AADB170-1004-4CE5-AA60-EFBEBE8D3AF2}"/>
          </ac:picMkLst>
        </pc:picChg>
        <pc:picChg chg="del">
          <ac:chgData name="Samuel FERAUD-HA-PHAM" userId="e3a3192d-a705-4739-9881-8316e963a65f" providerId="ADAL" clId="{E1BE62F0-AC59-4FDA-B5CE-C1B06080D856}" dt="2026-07-13T10:08:44.055" v="932" actId="478"/>
          <ac:picMkLst>
            <pc:docMk/>
            <pc:sldMk cId="1698407853" sldId="2086"/>
            <ac:picMk id="4" creationId="{6462192C-61DA-E104-0954-F3C51CD36288}"/>
          </ac:picMkLst>
        </pc:picChg>
      </pc:sldChg>
      <pc:sldChg chg="del">
        <pc:chgData name="Samuel FERAUD-HA-PHAM" userId="e3a3192d-a705-4739-9881-8316e963a65f" providerId="ADAL" clId="{E1BE62F0-AC59-4FDA-B5CE-C1B06080D856}" dt="2026-07-13T07:07:47.512" v="223" actId="47"/>
        <pc:sldMkLst>
          <pc:docMk/>
          <pc:sldMk cId="2844515084" sldId="2086"/>
        </pc:sldMkLst>
      </pc:sldChg>
      <pc:sldChg chg="addSp delSp modSp add mod">
        <pc:chgData name="Samuel FERAUD-HA-PHAM" userId="e3a3192d-a705-4739-9881-8316e963a65f" providerId="ADAL" clId="{E1BE62F0-AC59-4FDA-B5CE-C1B06080D856}" dt="2026-07-13T12:20:28.182" v="2127" actId="20577"/>
        <pc:sldMkLst>
          <pc:docMk/>
          <pc:sldMk cId="476166479" sldId="2087"/>
        </pc:sldMkLst>
        <pc:spChg chg="add del">
          <ac:chgData name="Samuel FERAUD-HA-PHAM" userId="e3a3192d-a705-4739-9881-8316e963a65f" providerId="ADAL" clId="{E1BE62F0-AC59-4FDA-B5CE-C1B06080D856}" dt="2026-07-13T12:17:48.722" v="1867" actId="22"/>
          <ac:spMkLst>
            <pc:docMk/>
            <pc:sldMk cId="476166479" sldId="2087"/>
            <ac:spMk id="8" creationId="{707791CD-BCE4-CA85-EEB5-5FAB19B0341A}"/>
          </ac:spMkLst>
        </pc:spChg>
        <pc:spChg chg="add mod">
          <ac:chgData name="Samuel FERAUD-HA-PHAM" userId="e3a3192d-a705-4739-9881-8316e963a65f" providerId="ADAL" clId="{E1BE62F0-AC59-4FDA-B5CE-C1B06080D856}" dt="2026-07-13T12:20:28.182" v="2127" actId="20577"/>
          <ac:spMkLst>
            <pc:docMk/>
            <pc:sldMk cId="476166479" sldId="2087"/>
            <ac:spMk id="10" creationId="{B2B4B2DD-D263-B8EF-6A46-0C6536341CD9}"/>
          </ac:spMkLst>
        </pc:spChg>
        <pc:spChg chg="mod">
          <ac:chgData name="Samuel FERAUD-HA-PHAM" userId="e3a3192d-a705-4739-9881-8316e963a65f" providerId="ADAL" clId="{E1BE62F0-AC59-4FDA-B5CE-C1B06080D856}" dt="2026-07-13T12:17:08.083" v="1865" actId="20577"/>
          <ac:spMkLst>
            <pc:docMk/>
            <pc:sldMk cId="476166479" sldId="2087"/>
            <ac:spMk id="16" creationId="{DD60A727-21A8-6A71-F4B3-158266CAFB6D}"/>
          </ac:spMkLst>
        </pc:spChg>
        <pc:spChg chg="mod">
          <ac:chgData name="Samuel FERAUD-HA-PHAM" userId="e3a3192d-a705-4739-9881-8316e963a65f" providerId="ADAL" clId="{E1BE62F0-AC59-4FDA-B5CE-C1B06080D856}" dt="2026-07-13T12:18:30.212" v="1898" actId="20577"/>
          <ac:spMkLst>
            <pc:docMk/>
            <pc:sldMk cId="476166479" sldId="2087"/>
            <ac:spMk id="20" creationId="{A1B47D11-B18C-D615-A0E5-3DA1D7DE4572}"/>
          </ac:spMkLst>
        </pc:spChg>
        <pc:grpChg chg="del">
          <ac:chgData name="Samuel FERAUD-HA-PHAM" userId="e3a3192d-a705-4739-9881-8316e963a65f" providerId="ADAL" clId="{E1BE62F0-AC59-4FDA-B5CE-C1B06080D856}" dt="2026-07-13T07:25:04.509" v="395" actId="478"/>
          <ac:grpSpMkLst>
            <pc:docMk/>
            <pc:sldMk cId="476166479" sldId="2087"/>
            <ac:grpSpMk id="37" creationId="{9F1EF853-6BFA-4D06-C7E8-23F59EF1E4E4}"/>
          </ac:grpSpMkLst>
        </pc:grpChg>
        <pc:picChg chg="add mod">
          <ac:chgData name="Samuel FERAUD-HA-PHAM" userId="e3a3192d-a705-4739-9881-8316e963a65f" providerId="ADAL" clId="{E1BE62F0-AC59-4FDA-B5CE-C1B06080D856}" dt="2026-07-13T07:29:45.836" v="454" actId="1076"/>
          <ac:picMkLst>
            <pc:docMk/>
            <pc:sldMk cId="476166479" sldId="2087"/>
            <ac:picMk id="5" creationId="{910D7445-B5ED-B48C-E6FC-4A689ABDE6B0}"/>
          </ac:picMkLst>
        </pc:picChg>
      </pc:sldChg>
      <pc:sldChg chg="add del">
        <pc:chgData name="Samuel FERAUD-HA-PHAM" userId="e3a3192d-a705-4739-9881-8316e963a65f" providerId="ADAL" clId="{E1BE62F0-AC59-4FDA-B5CE-C1B06080D856}" dt="2026-07-13T07:24:16.771" v="392" actId="47"/>
        <pc:sldMkLst>
          <pc:docMk/>
          <pc:sldMk cId="1068022706" sldId="2087"/>
        </pc:sldMkLst>
      </pc:sldChg>
      <pc:sldChg chg="del">
        <pc:chgData name="Samuel FERAUD-HA-PHAM" userId="e3a3192d-a705-4739-9881-8316e963a65f" providerId="ADAL" clId="{E1BE62F0-AC59-4FDA-B5CE-C1B06080D856}" dt="2026-07-13T07:13:19.683" v="271" actId="47"/>
        <pc:sldMkLst>
          <pc:docMk/>
          <pc:sldMk cId="3895083082" sldId="2087"/>
        </pc:sldMkLst>
      </pc:sldChg>
      <pc:sldChg chg="del">
        <pc:chgData name="Samuel FERAUD-HA-PHAM" userId="e3a3192d-a705-4739-9881-8316e963a65f" providerId="ADAL" clId="{E1BE62F0-AC59-4FDA-B5CE-C1B06080D856}" dt="2026-07-13T07:17:08.089" v="329" actId="47"/>
        <pc:sldMkLst>
          <pc:docMk/>
          <pc:sldMk cId="1440142627" sldId="2088"/>
        </pc:sldMkLst>
      </pc:sldChg>
      <pc:sldChg chg="modSp add del mod ord">
        <pc:chgData name="Samuel FERAUD-HA-PHAM" userId="e3a3192d-a705-4739-9881-8316e963a65f" providerId="ADAL" clId="{E1BE62F0-AC59-4FDA-B5CE-C1B06080D856}" dt="2026-07-13T10:00:37.108" v="846" actId="47"/>
        <pc:sldMkLst>
          <pc:docMk/>
          <pc:sldMk cId="2844515084" sldId="2088"/>
        </pc:sldMkLst>
        <pc:spChg chg="mod">
          <ac:chgData name="Samuel FERAUD-HA-PHAM" userId="e3a3192d-a705-4739-9881-8316e963a65f" providerId="ADAL" clId="{E1BE62F0-AC59-4FDA-B5CE-C1B06080D856}" dt="2026-07-13T09:40:54.926" v="476" actId="108"/>
          <ac:spMkLst>
            <pc:docMk/>
            <pc:sldMk cId="2844515084" sldId="2088"/>
            <ac:spMk id="8" creationId="{34D9D5DC-B38A-E1EF-AF53-3898AF2C45C2}"/>
          </ac:spMkLst>
        </pc:spChg>
        <pc:graphicFrameChg chg="mod modGraphic">
          <ac:chgData name="Samuel FERAUD-HA-PHAM" userId="e3a3192d-a705-4739-9881-8316e963a65f" providerId="ADAL" clId="{E1BE62F0-AC59-4FDA-B5CE-C1B06080D856}" dt="2026-07-13T09:46:09.422" v="538" actId="1076"/>
          <ac:graphicFrameMkLst>
            <pc:docMk/>
            <pc:sldMk cId="2844515084" sldId="2088"/>
            <ac:graphicFrameMk id="7" creationId="{F7643044-76AE-4F48-182C-F140649262F4}"/>
          </ac:graphicFrameMkLst>
        </pc:graphicFrameChg>
      </pc:sldChg>
      <pc:sldChg chg="add del">
        <pc:chgData name="Samuel FERAUD-HA-PHAM" userId="e3a3192d-a705-4739-9881-8316e963a65f" providerId="ADAL" clId="{E1BE62F0-AC59-4FDA-B5CE-C1B06080D856}" dt="2026-07-13T07:14:01.702" v="274" actId="47"/>
        <pc:sldMkLst>
          <pc:docMk/>
          <pc:sldMk cId="1617939901" sldId="2089"/>
        </pc:sldMkLst>
      </pc:sldChg>
      <pc:sldChg chg="add del">
        <pc:chgData name="Samuel FERAUD-HA-PHAM" userId="e3a3192d-a705-4739-9881-8316e963a65f" providerId="ADAL" clId="{E1BE62F0-AC59-4FDA-B5CE-C1B06080D856}" dt="2026-07-13T09:49:01.243" v="571"/>
        <pc:sldMkLst>
          <pc:docMk/>
          <pc:sldMk cId="2369366552" sldId="2089"/>
        </pc:sldMkLst>
      </pc:sldChg>
      <pc:sldChg chg="add del">
        <pc:chgData name="Samuel FERAUD-HA-PHAM" userId="e3a3192d-a705-4739-9881-8316e963a65f" providerId="ADAL" clId="{E1BE62F0-AC59-4FDA-B5CE-C1B06080D856}" dt="2026-07-13T07:21:14.937" v="367" actId="47"/>
        <pc:sldMkLst>
          <pc:docMk/>
          <pc:sldMk cId="2691364409" sldId="2089"/>
        </pc:sldMkLst>
      </pc:sldChg>
      <pc:sldChg chg="add del">
        <pc:chgData name="Samuel FERAUD-HA-PHAM" userId="e3a3192d-a705-4739-9881-8316e963a65f" providerId="ADAL" clId="{E1BE62F0-AC59-4FDA-B5CE-C1B06080D856}" dt="2026-07-13T07:00:26.277" v="95"/>
        <pc:sldMkLst>
          <pc:docMk/>
          <pc:sldMk cId="2756974663" sldId="2089"/>
        </pc:sldMkLst>
      </pc:sldChg>
      <pc:sldChg chg="add del">
        <pc:chgData name="Samuel FERAUD-HA-PHAM" userId="e3a3192d-a705-4739-9881-8316e963a65f" providerId="ADAL" clId="{E1BE62F0-AC59-4FDA-B5CE-C1B06080D856}" dt="2026-07-13T07:04:43.456" v="156"/>
        <pc:sldMkLst>
          <pc:docMk/>
          <pc:sldMk cId="3090412849" sldId="2089"/>
        </pc:sldMkLst>
      </pc:sldChg>
      <pc:sldChg chg="add del">
        <pc:chgData name="Samuel FERAUD-HA-PHAM" userId="e3a3192d-a705-4739-9881-8316e963a65f" providerId="ADAL" clId="{E1BE62F0-AC59-4FDA-B5CE-C1B06080D856}" dt="2026-07-13T09:51:30.275" v="597" actId="47"/>
        <pc:sldMkLst>
          <pc:docMk/>
          <pc:sldMk cId="3757744511" sldId="2089"/>
        </pc:sldMkLst>
      </pc:sldChg>
      <pc:sldChg chg="delSp add del mod ord">
        <pc:chgData name="Samuel FERAUD-HA-PHAM" userId="e3a3192d-a705-4739-9881-8316e963a65f" providerId="ADAL" clId="{E1BE62F0-AC59-4FDA-B5CE-C1B06080D856}" dt="2026-07-13T10:01:19.179" v="856" actId="47"/>
        <pc:sldMkLst>
          <pc:docMk/>
          <pc:sldMk cId="1441028206" sldId="2090"/>
        </pc:sldMkLst>
        <pc:picChg chg="del">
          <ac:chgData name="Samuel FERAUD-HA-PHAM" userId="e3a3192d-a705-4739-9881-8316e963a65f" providerId="ADAL" clId="{E1BE62F0-AC59-4FDA-B5CE-C1B06080D856}" dt="2026-07-13T09:51:20.051" v="593" actId="478"/>
          <ac:picMkLst>
            <pc:docMk/>
            <pc:sldMk cId="1441028206" sldId="2090"/>
            <ac:picMk id="6" creationId="{65C448F8-CE70-3C1C-D63D-EC020596409D}"/>
          </ac:picMkLst>
        </pc:picChg>
      </pc:sldChg>
      <pc:sldChg chg="add del ord">
        <pc:chgData name="Samuel FERAUD-HA-PHAM" userId="e3a3192d-a705-4739-9881-8316e963a65f" providerId="ADAL" clId="{E1BE62F0-AC59-4FDA-B5CE-C1B06080D856}" dt="2026-07-13T07:18:09.959" v="337" actId="47"/>
        <pc:sldMkLst>
          <pc:docMk/>
          <pc:sldMk cId="3174041330" sldId="2090"/>
        </pc:sldMkLst>
      </pc:sldChg>
      <pc:sldChg chg="add del">
        <pc:chgData name="Samuel FERAUD-HA-PHAM" userId="e3a3192d-a705-4739-9881-8316e963a65f" providerId="ADAL" clId="{E1BE62F0-AC59-4FDA-B5CE-C1B06080D856}" dt="2026-07-13T07:17:59.225" v="333" actId="47"/>
        <pc:sldMkLst>
          <pc:docMk/>
          <pc:sldMk cId="868783291" sldId="2091"/>
        </pc:sldMkLst>
      </pc:sldChg>
      <pc:sldChg chg="addSp delSp modSp add mod">
        <pc:chgData name="Samuel FERAUD-HA-PHAM" userId="e3a3192d-a705-4739-9881-8316e963a65f" providerId="ADAL" clId="{E1BE62F0-AC59-4FDA-B5CE-C1B06080D856}" dt="2026-07-13T12:22:33.714" v="2138" actId="1076"/>
        <pc:sldMkLst>
          <pc:docMk/>
          <pc:sldMk cId="2543703633" sldId="2091"/>
        </pc:sldMkLst>
        <pc:spChg chg="add mod">
          <ac:chgData name="Samuel FERAUD-HA-PHAM" userId="e3a3192d-a705-4739-9881-8316e963a65f" providerId="ADAL" clId="{E1BE62F0-AC59-4FDA-B5CE-C1B06080D856}" dt="2026-07-13T12:22:16.106" v="2137" actId="207"/>
          <ac:spMkLst>
            <pc:docMk/>
            <pc:sldMk cId="2543703633" sldId="2091"/>
            <ac:spMk id="3" creationId="{BC8BA0EC-68A6-C932-99F8-F975199EEB2D}"/>
          </ac:spMkLst>
        </pc:spChg>
        <pc:spChg chg="add del mod">
          <ac:chgData name="Samuel FERAUD-HA-PHAM" userId="e3a3192d-a705-4739-9881-8316e963a65f" providerId="ADAL" clId="{E1BE62F0-AC59-4FDA-B5CE-C1B06080D856}" dt="2026-07-13T09:51:50.527" v="601" actId="478"/>
          <ac:spMkLst>
            <pc:docMk/>
            <pc:sldMk cId="2543703633" sldId="2091"/>
            <ac:spMk id="6" creationId="{25183C8D-258E-DC07-19EB-5F19F04247EA}"/>
          </ac:spMkLst>
        </pc:spChg>
        <pc:spChg chg="del">
          <ac:chgData name="Samuel FERAUD-HA-PHAM" userId="e3a3192d-a705-4739-9881-8316e963a65f" providerId="ADAL" clId="{E1BE62F0-AC59-4FDA-B5CE-C1B06080D856}" dt="2026-07-13T09:51:43.444" v="600" actId="478"/>
          <ac:spMkLst>
            <pc:docMk/>
            <pc:sldMk cId="2543703633" sldId="2091"/>
            <ac:spMk id="9" creationId="{39ACF9E7-C1C0-2F76-5CC7-E19FCD6F3AFA}"/>
          </ac:spMkLst>
        </pc:spChg>
        <pc:spChg chg="add mod">
          <ac:chgData name="Samuel FERAUD-HA-PHAM" userId="e3a3192d-a705-4739-9881-8316e963a65f" providerId="ADAL" clId="{E1BE62F0-AC59-4FDA-B5CE-C1B06080D856}" dt="2026-07-13T10:01:35.504" v="858" actId="403"/>
          <ac:spMkLst>
            <pc:docMk/>
            <pc:sldMk cId="2543703633" sldId="2091"/>
            <ac:spMk id="10" creationId="{619657B0-3422-A7BF-5254-D56FBE46050E}"/>
          </ac:spMkLst>
        </pc:spChg>
        <pc:spChg chg="add mod">
          <ac:chgData name="Samuel FERAUD-HA-PHAM" userId="e3a3192d-a705-4739-9881-8316e963a65f" providerId="ADAL" clId="{E1BE62F0-AC59-4FDA-B5CE-C1B06080D856}" dt="2026-07-13T12:22:33.714" v="2138" actId="1076"/>
          <ac:spMkLst>
            <pc:docMk/>
            <pc:sldMk cId="2543703633" sldId="2091"/>
            <ac:spMk id="13" creationId="{70D4CD66-9259-0642-251B-228F3693AA8F}"/>
          </ac:spMkLst>
        </pc:spChg>
        <pc:picChg chg="ord">
          <ac:chgData name="Samuel FERAUD-HA-PHAM" userId="e3a3192d-a705-4739-9881-8316e963a65f" providerId="ADAL" clId="{E1BE62F0-AC59-4FDA-B5CE-C1B06080D856}" dt="2026-07-13T10:00:53.642" v="849" actId="166"/>
          <ac:picMkLst>
            <pc:docMk/>
            <pc:sldMk cId="2543703633" sldId="2091"/>
            <ac:picMk id="2" creationId="{12A20EEC-0168-A660-47D2-F1AFA7B986FA}"/>
          </ac:picMkLst>
        </pc:picChg>
      </pc:sldChg>
      <pc:sldChg chg="addSp delSp modSp add mod">
        <pc:chgData name="Samuel FERAUD-HA-PHAM" userId="e3a3192d-a705-4739-9881-8316e963a65f" providerId="ADAL" clId="{E1BE62F0-AC59-4FDA-B5CE-C1B06080D856}" dt="2026-07-13T11:52:29.532" v="964" actId="1076"/>
        <pc:sldMkLst>
          <pc:docMk/>
          <pc:sldMk cId="1477396983" sldId="2092"/>
        </pc:sldMkLst>
        <pc:spChg chg="mod">
          <ac:chgData name="Samuel FERAUD-HA-PHAM" userId="e3a3192d-a705-4739-9881-8316e963a65f" providerId="ADAL" clId="{E1BE62F0-AC59-4FDA-B5CE-C1B06080D856}" dt="2026-07-13T11:52:29.532" v="964" actId="1076"/>
          <ac:spMkLst>
            <pc:docMk/>
            <pc:sldMk cId="1477396983" sldId="2092"/>
            <ac:spMk id="13" creationId="{F5C1B5F6-7A17-DAE6-9011-A66568233E2E}"/>
          </ac:spMkLst>
        </pc:spChg>
        <pc:picChg chg="add mod">
          <ac:chgData name="Samuel FERAUD-HA-PHAM" userId="e3a3192d-a705-4739-9881-8316e963a65f" providerId="ADAL" clId="{E1BE62F0-AC59-4FDA-B5CE-C1B06080D856}" dt="2026-07-13T11:52:09.739" v="957" actId="1076"/>
          <ac:picMkLst>
            <pc:docMk/>
            <pc:sldMk cId="1477396983" sldId="2092"/>
            <ac:picMk id="2" creationId="{6ABEB48F-E910-830E-29A6-A0CED4AD2F26}"/>
          </ac:picMkLst>
        </pc:picChg>
        <pc:picChg chg="del">
          <ac:chgData name="Samuel FERAUD-HA-PHAM" userId="e3a3192d-a705-4739-9881-8316e963a65f" providerId="ADAL" clId="{E1BE62F0-AC59-4FDA-B5CE-C1B06080D856}" dt="2026-07-13T11:52:00.663" v="951" actId="478"/>
          <ac:picMkLst>
            <pc:docMk/>
            <pc:sldMk cId="1477396983" sldId="2092"/>
            <ac:picMk id="4" creationId="{80E1DE45-12E9-2E1B-DDD1-2D22DA8025EA}"/>
          </ac:picMkLst>
        </pc:picChg>
      </pc:sldChg>
      <pc:sldChg chg="add del">
        <pc:chgData name="Samuel FERAUD-HA-PHAM" userId="e3a3192d-a705-4739-9881-8316e963a65f" providerId="ADAL" clId="{E1BE62F0-AC59-4FDA-B5CE-C1B06080D856}" dt="2026-07-13T07:18:00.937" v="334" actId="47"/>
        <pc:sldMkLst>
          <pc:docMk/>
          <pc:sldMk cId="3965985884" sldId="2092"/>
        </pc:sldMkLst>
      </pc:sldChg>
      <pc:sldChg chg="add del">
        <pc:chgData name="Samuel FERAUD-HA-PHAM" userId="e3a3192d-a705-4739-9881-8316e963a65f" providerId="ADAL" clId="{E1BE62F0-AC59-4FDA-B5CE-C1B06080D856}" dt="2026-07-13T10:04:25.577" v="884" actId="47"/>
        <pc:sldMkLst>
          <pc:docMk/>
          <pc:sldMk cId="684934893" sldId="2093"/>
        </pc:sldMkLst>
      </pc:sldChg>
      <pc:sldChg chg="add del">
        <pc:chgData name="Samuel FERAUD-HA-PHAM" userId="e3a3192d-a705-4739-9881-8316e963a65f" providerId="ADAL" clId="{E1BE62F0-AC59-4FDA-B5CE-C1B06080D856}" dt="2026-07-13T10:04:26.638" v="885" actId="47"/>
        <pc:sldMkLst>
          <pc:docMk/>
          <pc:sldMk cId="2728885439" sldId="2094"/>
        </pc:sldMkLst>
      </pc:sldChg>
      <pc:sldChg chg="add del">
        <pc:chgData name="Samuel FERAUD-HA-PHAM" userId="e3a3192d-a705-4739-9881-8316e963a65f" providerId="ADAL" clId="{E1BE62F0-AC59-4FDA-B5CE-C1B06080D856}" dt="2026-07-13T10:04:27.562" v="886" actId="47"/>
        <pc:sldMkLst>
          <pc:docMk/>
          <pc:sldMk cId="1447759050" sldId="2095"/>
        </pc:sldMkLst>
      </pc:sldChg>
      <pc:sldChg chg="add del">
        <pc:chgData name="Samuel FERAUD-HA-PHAM" userId="e3a3192d-a705-4739-9881-8316e963a65f" providerId="ADAL" clId="{E1BE62F0-AC59-4FDA-B5CE-C1B06080D856}" dt="2026-07-13T10:04:28.758" v="887" actId="47"/>
        <pc:sldMkLst>
          <pc:docMk/>
          <pc:sldMk cId="321226431" sldId="2096"/>
        </pc:sldMkLst>
      </pc:sldChg>
      <pc:sldChg chg="addSp delSp modSp add mod">
        <pc:chgData name="Samuel FERAUD-HA-PHAM" userId="e3a3192d-a705-4739-9881-8316e963a65f" providerId="ADAL" clId="{E1BE62F0-AC59-4FDA-B5CE-C1B06080D856}" dt="2026-07-13T10:03:44.840" v="881" actId="1076"/>
        <pc:sldMkLst>
          <pc:docMk/>
          <pc:sldMk cId="2537272650" sldId="2097"/>
        </pc:sldMkLst>
        <pc:spChg chg="mod">
          <ac:chgData name="Samuel FERAUD-HA-PHAM" userId="e3a3192d-a705-4739-9881-8316e963a65f" providerId="ADAL" clId="{E1BE62F0-AC59-4FDA-B5CE-C1B06080D856}" dt="2026-07-13T10:03:44.840" v="881" actId="1076"/>
          <ac:spMkLst>
            <pc:docMk/>
            <pc:sldMk cId="2537272650" sldId="2097"/>
            <ac:spMk id="16" creationId="{E5106233-DC47-E8EE-E7FA-6249C94D2C0D}"/>
          </ac:spMkLst>
        </pc:spChg>
        <pc:spChg chg="mod">
          <ac:chgData name="Samuel FERAUD-HA-PHAM" userId="e3a3192d-a705-4739-9881-8316e963a65f" providerId="ADAL" clId="{E1BE62F0-AC59-4FDA-B5CE-C1B06080D856}" dt="2026-07-13T10:03:11.791" v="876" actId="207"/>
          <ac:spMkLst>
            <pc:docMk/>
            <pc:sldMk cId="2537272650" sldId="2097"/>
            <ac:spMk id="20" creationId="{083C23A1-4A11-0FDC-7589-40FB12837A1E}"/>
          </ac:spMkLst>
        </pc:spChg>
        <pc:picChg chg="del">
          <ac:chgData name="Samuel FERAUD-HA-PHAM" userId="e3a3192d-a705-4739-9881-8316e963a65f" providerId="ADAL" clId="{E1BE62F0-AC59-4FDA-B5CE-C1B06080D856}" dt="2026-07-13T10:02:33.127" v="866" actId="478"/>
          <ac:picMkLst>
            <pc:docMk/>
            <pc:sldMk cId="2537272650" sldId="2097"/>
            <ac:picMk id="5" creationId="{9DDA04E5-C3C7-190B-C809-5DDA8F8B817A}"/>
          </ac:picMkLst>
        </pc:picChg>
        <pc:picChg chg="add mod">
          <ac:chgData name="Samuel FERAUD-HA-PHAM" userId="e3a3192d-a705-4739-9881-8316e963a65f" providerId="ADAL" clId="{E1BE62F0-AC59-4FDA-B5CE-C1B06080D856}" dt="2026-07-13T10:02:36.702" v="868" actId="1076"/>
          <ac:picMkLst>
            <pc:docMk/>
            <pc:sldMk cId="2537272650" sldId="2097"/>
            <ac:picMk id="7" creationId="{474E267F-08E0-CC25-59B2-370DF3E20CDB}"/>
          </ac:picMkLst>
        </pc:picChg>
      </pc:sldChg>
      <pc:sldMasterChg chg="delSldLayout">
        <pc:chgData name="Samuel FERAUD-HA-PHAM" userId="e3a3192d-a705-4739-9881-8316e963a65f" providerId="ADAL" clId="{E1BE62F0-AC59-4FDA-B5CE-C1B06080D856}" dt="2026-07-13T12:12:35.147" v="1736" actId="47"/>
        <pc:sldMasterMkLst>
          <pc:docMk/>
          <pc:sldMasterMk cId="2708668389" sldId="2147483648"/>
        </pc:sldMasterMkLst>
        <pc:sldLayoutChg chg="del">
          <pc:chgData name="Samuel FERAUD-HA-PHAM" userId="e3a3192d-a705-4739-9881-8316e963a65f" providerId="ADAL" clId="{E1BE62F0-AC59-4FDA-B5CE-C1B06080D856}" dt="2026-07-13T12:12:35.147" v="1736" actId="47"/>
          <pc:sldLayoutMkLst>
            <pc:docMk/>
            <pc:sldMasterMk cId="2708668389" sldId="2147483648"/>
            <pc:sldLayoutMk cId="689725573" sldId="2147483660"/>
          </pc:sldLayoutMkLst>
        </pc:sldLayoutChg>
        <pc:sldLayoutChg chg="del">
          <pc:chgData name="Samuel FERAUD-HA-PHAM" userId="e3a3192d-a705-4739-9881-8316e963a65f" providerId="ADAL" clId="{E1BE62F0-AC59-4FDA-B5CE-C1B06080D856}" dt="2026-07-13T10:00:37.108" v="846" actId="47"/>
          <pc:sldLayoutMkLst>
            <pc:docMk/>
            <pc:sldMasterMk cId="2708668389" sldId="2147483648"/>
            <pc:sldLayoutMk cId="859377104" sldId="2147483661"/>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2B472DE-DCBD-49B8-6229-568E3FDE2F3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29B89AAD-A9B3-4E05-F4CC-62DA80FCF9B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AC44E6F-20D0-47F5-ABC3-811B391BF1E6}" type="datetimeFigureOut">
              <a:rPr lang="fr-FR" smtClean="0"/>
              <a:t>13/07/2026</a:t>
            </a:fld>
            <a:endParaRPr lang="fr-FR"/>
          </a:p>
        </p:txBody>
      </p:sp>
      <p:sp>
        <p:nvSpPr>
          <p:cNvPr id="4" name="Espace réservé du pied de page 3">
            <a:extLst>
              <a:ext uri="{FF2B5EF4-FFF2-40B4-BE49-F238E27FC236}">
                <a16:creationId xmlns:a16="http://schemas.microsoft.com/office/drawing/2014/main" id="{E049D251-8CE6-51DA-CC54-47099044657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428A58F5-1C8D-BE60-7CAF-9B7CD884CAB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C820D05-E530-41D5-93C3-F020369E91E3}" type="slidenum">
              <a:rPr lang="fr-FR" smtClean="0"/>
              <a:t>‹N°›</a:t>
            </a:fld>
            <a:endParaRPr lang="fr-FR"/>
          </a:p>
        </p:txBody>
      </p:sp>
    </p:spTree>
    <p:extLst>
      <p:ext uri="{BB962C8B-B14F-4D97-AF65-F5344CB8AC3E}">
        <p14:creationId xmlns:p14="http://schemas.microsoft.com/office/powerpoint/2010/main" val="2392085235"/>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FD7792F-44A5-4A20-8888-AA6D56252113}" type="datetimeFigureOut">
              <a:rPr lang="fr-FR" smtClean="0"/>
              <a:t>13/07/2026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CB5258-D412-44B0-900F-D0C899C58086}" type="slidenum">
              <a:rPr lang="fr-FR" smtClean="0"/>
              <a:t>‹N°›</a:t>
            </a:fld>
            <a:endParaRPr lang="fr-FR"/>
          </a:p>
        </p:txBody>
      </p:sp>
    </p:spTree>
    <p:extLst>
      <p:ext uri="{BB962C8B-B14F-4D97-AF65-F5344CB8AC3E}">
        <p14:creationId xmlns:p14="http://schemas.microsoft.com/office/powerpoint/2010/main" val="67843490"/>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pied de page 3"/>
          <p:cNvSpPr>
            <a:spLocks noGrp="1"/>
          </p:cNvSpPr>
          <p:nvPr>
            <p:ph type="ftr" sz="quarter" idx="4"/>
          </p:nvPr>
        </p:nvSpPr>
        <p:spPr/>
        <p:txBody>
          <a:bodyPr/>
          <a:lstStyle/>
          <a:p>
            <a:endParaRPr lang="fr-FR"/>
          </a:p>
        </p:txBody>
      </p:sp>
      <p:sp>
        <p:nvSpPr>
          <p:cNvPr id="5" name="Espace réservé du numéro de diapositive 4"/>
          <p:cNvSpPr>
            <a:spLocks noGrp="1"/>
          </p:cNvSpPr>
          <p:nvPr>
            <p:ph type="sldNum" sz="quarter" idx="5"/>
          </p:nvPr>
        </p:nvSpPr>
        <p:spPr/>
        <p:txBody>
          <a:bodyPr/>
          <a:lstStyle/>
          <a:p>
            <a:fld id="{7ECB5258-D412-44B0-900F-D0C899C58086}" type="slidenum">
              <a:rPr lang="fr-FR" smtClean="0"/>
              <a:t>3</a:t>
            </a:fld>
            <a:endParaRPr lang="fr-FR"/>
          </a:p>
        </p:txBody>
      </p:sp>
    </p:spTree>
    <p:extLst>
      <p:ext uri="{BB962C8B-B14F-4D97-AF65-F5344CB8AC3E}">
        <p14:creationId xmlns:p14="http://schemas.microsoft.com/office/powerpoint/2010/main" val="3923898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7ECB5258-D412-44B0-900F-D0C899C58086}" type="slidenum">
              <a:rPr lang="fr-FR" smtClean="0"/>
              <a:t>4</a:t>
            </a:fld>
            <a:endParaRPr lang="fr-FR"/>
          </a:p>
        </p:txBody>
      </p:sp>
      <p:sp>
        <p:nvSpPr>
          <p:cNvPr id="5" name="Espace réservé du pied de page 4">
            <a:extLst>
              <a:ext uri="{FF2B5EF4-FFF2-40B4-BE49-F238E27FC236}">
                <a16:creationId xmlns:a16="http://schemas.microsoft.com/office/drawing/2014/main" id="{EA408BDA-4FCA-1FB0-18AB-766F565E5CC8}"/>
              </a:ext>
            </a:extLst>
          </p:cNvPr>
          <p:cNvSpPr>
            <a:spLocks noGrp="1"/>
          </p:cNvSpPr>
          <p:nvPr>
            <p:ph type="ftr" sz="quarter" idx="4"/>
          </p:nvPr>
        </p:nvSpPr>
        <p:spPr/>
        <p:txBody>
          <a:bodyPr/>
          <a:lstStyle/>
          <a:p>
            <a:endParaRPr lang="fr-FR"/>
          </a:p>
        </p:txBody>
      </p:sp>
    </p:spTree>
    <p:extLst>
      <p:ext uri="{BB962C8B-B14F-4D97-AF65-F5344CB8AC3E}">
        <p14:creationId xmlns:p14="http://schemas.microsoft.com/office/powerpoint/2010/main" val="27414547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7">
            <a:extLst>
              <a:ext uri="{FF2B5EF4-FFF2-40B4-BE49-F238E27FC236}">
                <a16:creationId xmlns:a16="http://schemas.microsoft.com/office/drawing/2014/main" id="{2EFB374F-0EB6-CE74-5C1E-62891DA08C22}"/>
              </a:ext>
            </a:extLst>
          </p:cNvPr>
          <p:cNvSpPr>
            <a:spLocks noGrp="1" noChangeArrowheads="1"/>
          </p:cNvSpPr>
          <p:nvPr>
            <p:ph type="sldNum" sz="quarter" idx="5"/>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defRPr sz="2600">
                <a:solidFill>
                  <a:schemeClr val="tx1"/>
                </a:solidFill>
                <a:latin typeface="Arial" panose="020B0604020202020204" pitchFamily="34" charset="0"/>
                <a:ea typeface="ＭＳ Ｐゴシック" panose="020B0600070205080204" pitchFamily="34" charset="-128"/>
              </a:defRPr>
            </a:lvl1pPr>
            <a:lvl2pPr marL="804942" indent="-309594">
              <a:defRPr sz="2600">
                <a:solidFill>
                  <a:schemeClr val="tx1"/>
                </a:solidFill>
                <a:latin typeface="Arial" panose="020B0604020202020204" pitchFamily="34" charset="0"/>
                <a:ea typeface="ＭＳ Ｐゴシック" panose="020B0600070205080204" pitchFamily="34" charset="-128"/>
              </a:defRPr>
            </a:lvl2pPr>
            <a:lvl3pPr marL="1238373" indent="-247674">
              <a:defRPr sz="2600">
                <a:solidFill>
                  <a:schemeClr val="tx1"/>
                </a:solidFill>
                <a:latin typeface="Arial" panose="020B0604020202020204" pitchFamily="34" charset="0"/>
                <a:ea typeface="ＭＳ Ｐゴシック" panose="020B0600070205080204" pitchFamily="34" charset="-128"/>
              </a:defRPr>
            </a:lvl3pPr>
            <a:lvl4pPr marL="1733722" indent="-247674">
              <a:defRPr sz="2600">
                <a:solidFill>
                  <a:schemeClr val="tx1"/>
                </a:solidFill>
                <a:latin typeface="Arial" panose="020B0604020202020204" pitchFamily="34" charset="0"/>
                <a:ea typeface="ＭＳ Ｐゴシック" panose="020B0600070205080204" pitchFamily="34" charset="-128"/>
              </a:defRPr>
            </a:lvl4pPr>
            <a:lvl5pPr marL="2229071" indent="-247674">
              <a:defRPr sz="2600">
                <a:solidFill>
                  <a:schemeClr val="tx1"/>
                </a:solidFill>
                <a:latin typeface="Arial" panose="020B0604020202020204" pitchFamily="34" charset="0"/>
                <a:ea typeface="ＭＳ Ｐゴシック" panose="020B0600070205080204" pitchFamily="34" charset="-128"/>
              </a:defRPr>
            </a:lvl5pPr>
            <a:lvl6pPr marL="2724420" indent="-247674" eaLnBrk="0" fontAlgn="base" hangingPunct="0">
              <a:spcBef>
                <a:spcPct val="0"/>
              </a:spcBef>
              <a:spcAft>
                <a:spcPct val="0"/>
              </a:spcAft>
              <a:defRPr sz="2600">
                <a:solidFill>
                  <a:schemeClr val="tx1"/>
                </a:solidFill>
                <a:latin typeface="Arial" panose="020B0604020202020204" pitchFamily="34" charset="0"/>
                <a:ea typeface="ＭＳ Ｐゴシック" panose="020B0600070205080204" pitchFamily="34" charset="-128"/>
              </a:defRPr>
            </a:lvl6pPr>
            <a:lvl7pPr marL="3219769" indent="-247674" eaLnBrk="0" fontAlgn="base" hangingPunct="0">
              <a:spcBef>
                <a:spcPct val="0"/>
              </a:spcBef>
              <a:spcAft>
                <a:spcPct val="0"/>
              </a:spcAft>
              <a:defRPr sz="2600">
                <a:solidFill>
                  <a:schemeClr val="tx1"/>
                </a:solidFill>
                <a:latin typeface="Arial" panose="020B0604020202020204" pitchFamily="34" charset="0"/>
                <a:ea typeface="ＭＳ Ｐゴシック" panose="020B0600070205080204" pitchFamily="34" charset="-128"/>
              </a:defRPr>
            </a:lvl7pPr>
            <a:lvl8pPr marL="3715119" indent="-247674" eaLnBrk="0" fontAlgn="base" hangingPunct="0">
              <a:spcBef>
                <a:spcPct val="0"/>
              </a:spcBef>
              <a:spcAft>
                <a:spcPct val="0"/>
              </a:spcAft>
              <a:defRPr sz="2600">
                <a:solidFill>
                  <a:schemeClr val="tx1"/>
                </a:solidFill>
                <a:latin typeface="Arial" panose="020B0604020202020204" pitchFamily="34" charset="0"/>
                <a:ea typeface="ＭＳ Ｐゴシック" panose="020B0600070205080204" pitchFamily="34" charset="-128"/>
              </a:defRPr>
            </a:lvl8pPr>
            <a:lvl9pPr marL="4210467" indent="-247674" eaLnBrk="0" fontAlgn="base" hangingPunct="0">
              <a:spcBef>
                <a:spcPct val="0"/>
              </a:spcBef>
              <a:spcAft>
                <a:spcPct val="0"/>
              </a:spcAft>
              <a:defRPr sz="2600">
                <a:solidFill>
                  <a:schemeClr val="tx1"/>
                </a:solidFill>
                <a:latin typeface="Arial" panose="020B0604020202020204" pitchFamily="34" charset="0"/>
                <a:ea typeface="ＭＳ Ｐゴシック" panose="020B0600070205080204" pitchFamily="34" charset="-128"/>
              </a:defRPr>
            </a:lvl9pPr>
          </a:lstStyle>
          <a:p>
            <a:pPr defTabSz="990698" eaLnBrk="0" fontAlgn="base" hangingPunct="0">
              <a:spcBef>
                <a:spcPct val="0"/>
              </a:spcBef>
              <a:spcAft>
                <a:spcPct val="0"/>
              </a:spcAft>
              <a:defRPr/>
            </a:pPr>
            <a:fld id="{CA5C6AED-2748-4B8D-A564-921292A8D4E6}" type="slidenum">
              <a:rPr lang="fr-FR" altLang="fr-FR" sz="1300">
                <a:solidFill>
                  <a:srgbClr val="000000"/>
                </a:solidFill>
              </a:rPr>
              <a:pPr defTabSz="990698" eaLnBrk="0" fontAlgn="base" hangingPunct="0">
                <a:spcBef>
                  <a:spcPct val="0"/>
                </a:spcBef>
                <a:spcAft>
                  <a:spcPct val="0"/>
                </a:spcAft>
                <a:defRPr/>
              </a:pPr>
              <a:t>7</a:t>
            </a:fld>
            <a:endParaRPr lang="fr-FR" altLang="fr-FR" sz="1300">
              <a:solidFill>
                <a:srgbClr val="000000"/>
              </a:solidFill>
            </a:endParaRPr>
          </a:p>
        </p:txBody>
      </p:sp>
      <p:sp>
        <p:nvSpPr>
          <p:cNvPr id="17410" name="Rectangle 2">
            <a:extLst>
              <a:ext uri="{FF2B5EF4-FFF2-40B4-BE49-F238E27FC236}">
                <a16:creationId xmlns:a16="http://schemas.microsoft.com/office/drawing/2014/main" id="{CAFBF4AE-0FF7-8BF7-0AA2-50228C4CE075}"/>
              </a:ext>
            </a:extLst>
          </p:cNvPr>
          <p:cNvSpPr>
            <a:spLocks noGrp="1" noRot="1" noChangeAspect="1" noChangeArrowheads="1" noTextEdit="1"/>
          </p:cNvSpPr>
          <p:nvPr>
            <p:ph type="sldImg"/>
          </p:nvPr>
        </p:nvSpPr>
        <p:spPr>
          <a:xfrm>
            <a:off x="141288" y="766763"/>
            <a:ext cx="6821487" cy="3838575"/>
          </a:xfrm>
          <a:ln/>
        </p:spPr>
      </p:sp>
      <p:sp>
        <p:nvSpPr>
          <p:cNvPr id="17411" name="Rectangle 3">
            <a:extLst>
              <a:ext uri="{FF2B5EF4-FFF2-40B4-BE49-F238E27FC236}">
                <a16:creationId xmlns:a16="http://schemas.microsoft.com/office/drawing/2014/main" id="{0F1C8E4B-E9B1-2A16-4D4E-42C477AC573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p>
            <a:pPr eaLnBrk="1" hangingPunct="1"/>
            <a:r>
              <a:rPr lang="fr-FR" altLang="fr-FR">
                <a:latin typeface="Arial" panose="020B0604020202020204" pitchFamily="34" charset="0"/>
                <a:ea typeface="ＭＳ Ｐゴシック" panose="020B0600070205080204" pitchFamily="34" charset="-128"/>
              </a:rPr>
              <a:t>SFHP</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pied de page 3"/>
          <p:cNvSpPr>
            <a:spLocks noGrp="1"/>
          </p:cNvSpPr>
          <p:nvPr>
            <p:ph type="ftr" sz="quarter" idx="4"/>
          </p:nvPr>
        </p:nvSpPr>
        <p:spPr/>
        <p:txBody>
          <a:bodyPr/>
          <a:lstStyle/>
          <a:p>
            <a:endParaRPr lang="fr-FR"/>
          </a:p>
        </p:txBody>
      </p:sp>
      <p:sp>
        <p:nvSpPr>
          <p:cNvPr id="5" name="Espace réservé du numéro de diapositive 4"/>
          <p:cNvSpPr>
            <a:spLocks noGrp="1"/>
          </p:cNvSpPr>
          <p:nvPr>
            <p:ph type="sldNum" sz="quarter" idx="5"/>
          </p:nvPr>
        </p:nvSpPr>
        <p:spPr/>
        <p:txBody>
          <a:bodyPr/>
          <a:lstStyle/>
          <a:p>
            <a:fld id="{7ECB5258-D412-44B0-900F-D0C899C58086}" type="slidenum">
              <a:rPr lang="fr-FR" smtClean="0"/>
              <a:t>10</a:t>
            </a:fld>
            <a:endParaRPr lang="fr-FR"/>
          </a:p>
        </p:txBody>
      </p:sp>
    </p:spTree>
    <p:extLst>
      <p:ext uri="{BB962C8B-B14F-4D97-AF65-F5344CB8AC3E}">
        <p14:creationId xmlns:p14="http://schemas.microsoft.com/office/powerpoint/2010/main" val="687576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990698">
              <a:defRPr/>
            </a:pPr>
            <a:endParaRPr lang="fr-FR"/>
          </a:p>
        </p:txBody>
      </p:sp>
    </p:spTree>
    <p:extLst>
      <p:ext uri="{BB962C8B-B14F-4D97-AF65-F5344CB8AC3E}">
        <p14:creationId xmlns:p14="http://schemas.microsoft.com/office/powerpoint/2010/main" val="27465385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Tree>
    <p:extLst>
      <p:ext uri="{BB962C8B-B14F-4D97-AF65-F5344CB8AC3E}">
        <p14:creationId xmlns:p14="http://schemas.microsoft.com/office/powerpoint/2010/main" val="11123757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59EBEF-62F8-9B42-A8B8-9FEFA44B4D01}"/>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CBA2F454-7F2C-BC4C-B75F-B1A5DABBEB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30FFB758-26BE-4047-A937-D884B0810B77}"/>
              </a:ext>
            </a:extLst>
          </p:cNvPr>
          <p:cNvSpPr>
            <a:spLocks noGrp="1"/>
          </p:cNvSpPr>
          <p:nvPr>
            <p:ph type="dt" sz="half" idx="10"/>
          </p:nvPr>
        </p:nvSpPr>
        <p:spPr/>
        <p:txBody>
          <a:bodyPr/>
          <a:lstStyle/>
          <a:p>
            <a:fld id="{52BE5483-C609-45FC-B4F8-B51AE4F4E0B2}" type="datetime1">
              <a:rPr lang="fr-FR" smtClean="0"/>
              <a:t>13/07/2026</a:t>
            </a:fld>
            <a:endParaRPr lang="fr-FR"/>
          </a:p>
        </p:txBody>
      </p:sp>
      <p:sp>
        <p:nvSpPr>
          <p:cNvPr id="5" name="Espace réservé du pied de page 4">
            <a:extLst>
              <a:ext uri="{FF2B5EF4-FFF2-40B4-BE49-F238E27FC236}">
                <a16:creationId xmlns:a16="http://schemas.microsoft.com/office/drawing/2014/main" id="{50228F40-E3C4-4945-BE53-473BE0F5F61E}"/>
              </a:ext>
            </a:extLst>
          </p:cNvPr>
          <p:cNvSpPr>
            <a:spLocks noGrp="1"/>
          </p:cNvSpPr>
          <p:nvPr>
            <p:ph type="ftr" sz="quarter" idx="11"/>
          </p:nvPr>
        </p:nvSpPr>
        <p:spPr/>
        <p:txBody>
          <a:bodyPr/>
          <a:lstStyle/>
          <a:p>
            <a:r>
              <a:rPr lang="fr-FR"/>
              <a:t>PIED DE PAGE TITRE DOCUMENT / DATE</a:t>
            </a:r>
          </a:p>
        </p:txBody>
      </p:sp>
      <p:sp>
        <p:nvSpPr>
          <p:cNvPr id="6" name="Espace réservé du numéro de diapositive 5">
            <a:extLst>
              <a:ext uri="{FF2B5EF4-FFF2-40B4-BE49-F238E27FC236}">
                <a16:creationId xmlns:a16="http://schemas.microsoft.com/office/drawing/2014/main" id="{53347609-CE45-5543-B9F9-60176D1EB59F}"/>
              </a:ext>
            </a:extLst>
          </p:cNvPr>
          <p:cNvSpPr>
            <a:spLocks noGrp="1"/>
          </p:cNvSpPr>
          <p:nvPr>
            <p:ph type="sldNum" sz="quarter" idx="12"/>
          </p:nvPr>
        </p:nvSpPr>
        <p:spPr/>
        <p:txBody>
          <a:bodyPr/>
          <a:lstStyle/>
          <a:p>
            <a:fld id="{0F9F2D1F-F980-F64B-8650-301297C20365}" type="slidenum">
              <a:rPr lang="fr-FR" smtClean="0"/>
              <a:t>‹N°›</a:t>
            </a:fld>
            <a:endParaRPr lang="fr-FR"/>
          </a:p>
        </p:txBody>
      </p:sp>
    </p:spTree>
    <p:extLst>
      <p:ext uri="{BB962C8B-B14F-4D97-AF65-F5344CB8AC3E}">
        <p14:creationId xmlns:p14="http://schemas.microsoft.com/office/powerpoint/2010/main" val="16251685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2FF9D15-F524-8F4F-B928-06D4471FBD77}"/>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D4C4630A-C66E-5849-A966-06F7DED8E147}"/>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18A24AB-B163-CE4A-BA79-8C7655D66C01}"/>
              </a:ext>
            </a:extLst>
          </p:cNvPr>
          <p:cNvSpPr>
            <a:spLocks noGrp="1"/>
          </p:cNvSpPr>
          <p:nvPr>
            <p:ph type="dt" sz="half" idx="10"/>
          </p:nvPr>
        </p:nvSpPr>
        <p:spPr/>
        <p:txBody>
          <a:bodyPr/>
          <a:lstStyle/>
          <a:p>
            <a:fld id="{391DA6C4-3B51-4D09-8EC3-CBCCF829F7AC}" type="datetime1">
              <a:rPr lang="fr-FR" smtClean="0"/>
              <a:t>13/07/2026</a:t>
            </a:fld>
            <a:endParaRPr lang="fr-FR"/>
          </a:p>
        </p:txBody>
      </p:sp>
      <p:sp>
        <p:nvSpPr>
          <p:cNvPr id="5" name="Espace réservé du pied de page 4">
            <a:extLst>
              <a:ext uri="{FF2B5EF4-FFF2-40B4-BE49-F238E27FC236}">
                <a16:creationId xmlns:a16="http://schemas.microsoft.com/office/drawing/2014/main" id="{6E8AC77D-0681-654E-8F24-8215B17CAED7}"/>
              </a:ext>
            </a:extLst>
          </p:cNvPr>
          <p:cNvSpPr>
            <a:spLocks noGrp="1"/>
          </p:cNvSpPr>
          <p:nvPr>
            <p:ph type="ftr" sz="quarter" idx="11"/>
          </p:nvPr>
        </p:nvSpPr>
        <p:spPr/>
        <p:txBody>
          <a:bodyPr/>
          <a:lstStyle/>
          <a:p>
            <a:r>
              <a:rPr lang="fr-FR"/>
              <a:t>PIED DE PAGE TITRE DOCUMENT / DATE</a:t>
            </a:r>
          </a:p>
        </p:txBody>
      </p:sp>
      <p:sp>
        <p:nvSpPr>
          <p:cNvPr id="6" name="Espace réservé du numéro de diapositive 5">
            <a:extLst>
              <a:ext uri="{FF2B5EF4-FFF2-40B4-BE49-F238E27FC236}">
                <a16:creationId xmlns:a16="http://schemas.microsoft.com/office/drawing/2014/main" id="{DF816439-73D1-F341-8779-EBAB3D81C409}"/>
              </a:ext>
            </a:extLst>
          </p:cNvPr>
          <p:cNvSpPr>
            <a:spLocks noGrp="1"/>
          </p:cNvSpPr>
          <p:nvPr>
            <p:ph type="sldNum" sz="quarter" idx="12"/>
          </p:nvPr>
        </p:nvSpPr>
        <p:spPr/>
        <p:txBody>
          <a:bodyPr/>
          <a:lstStyle/>
          <a:p>
            <a:fld id="{0F9F2D1F-F980-F64B-8650-301297C20365}" type="slidenum">
              <a:rPr lang="fr-FR" smtClean="0"/>
              <a:t>‹N°›</a:t>
            </a:fld>
            <a:endParaRPr lang="fr-FR"/>
          </a:p>
        </p:txBody>
      </p:sp>
    </p:spTree>
    <p:extLst>
      <p:ext uri="{BB962C8B-B14F-4D97-AF65-F5344CB8AC3E}">
        <p14:creationId xmlns:p14="http://schemas.microsoft.com/office/powerpoint/2010/main" val="3416949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8294E350-3C91-064A-9A42-B63F758EF78A}"/>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482B7B9-59AB-DD4B-A4D5-AE1839C6BE40}"/>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F35F351-BB64-C34A-B42B-FF422C1B349D}"/>
              </a:ext>
            </a:extLst>
          </p:cNvPr>
          <p:cNvSpPr>
            <a:spLocks noGrp="1"/>
          </p:cNvSpPr>
          <p:nvPr>
            <p:ph type="dt" sz="half" idx="10"/>
          </p:nvPr>
        </p:nvSpPr>
        <p:spPr/>
        <p:txBody>
          <a:bodyPr/>
          <a:lstStyle/>
          <a:p>
            <a:fld id="{B0F9B892-32CA-4B2E-BC7F-96C518D7CABB}" type="datetime1">
              <a:rPr lang="fr-FR" smtClean="0"/>
              <a:t>13/07/2026</a:t>
            </a:fld>
            <a:endParaRPr lang="fr-FR"/>
          </a:p>
        </p:txBody>
      </p:sp>
      <p:sp>
        <p:nvSpPr>
          <p:cNvPr id="5" name="Espace réservé du pied de page 4">
            <a:extLst>
              <a:ext uri="{FF2B5EF4-FFF2-40B4-BE49-F238E27FC236}">
                <a16:creationId xmlns:a16="http://schemas.microsoft.com/office/drawing/2014/main" id="{B3738533-353F-674D-A254-2458CAF2229F}"/>
              </a:ext>
            </a:extLst>
          </p:cNvPr>
          <p:cNvSpPr>
            <a:spLocks noGrp="1"/>
          </p:cNvSpPr>
          <p:nvPr>
            <p:ph type="ftr" sz="quarter" idx="11"/>
          </p:nvPr>
        </p:nvSpPr>
        <p:spPr/>
        <p:txBody>
          <a:bodyPr/>
          <a:lstStyle/>
          <a:p>
            <a:r>
              <a:rPr lang="fr-FR"/>
              <a:t>PIED DE PAGE TITRE DOCUMENT / DATE</a:t>
            </a:r>
          </a:p>
        </p:txBody>
      </p:sp>
      <p:sp>
        <p:nvSpPr>
          <p:cNvPr id="6" name="Espace réservé du numéro de diapositive 5">
            <a:extLst>
              <a:ext uri="{FF2B5EF4-FFF2-40B4-BE49-F238E27FC236}">
                <a16:creationId xmlns:a16="http://schemas.microsoft.com/office/drawing/2014/main" id="{DD092B2E-6D29-E14E-B61A-824CFE3D5B33}"/>
              </a:ext>
            </a:extLst>
          </p:cNvPr>
          <p:cNvSpPr>
            <a:spLocks noGrp="1"/>
          </p:cNvSpPr>
          <p:nvPr>
            <p:ph type="sldNum" sz="quarter" idx="12"/>
          </p:nvPr>
        </p:nvSpPr>
        <p:spPr/>
        <p:txBody>
          <a:bodyPr/>
          <a:lstStyle/>
          <a:p>
            <a:fld id="{0F9F2D1F-F980-F64B-8650-301297C20365}" type="slidenum">
              <a:rPr lang="fr-FR" smtClean="0"/>
              <a:t>‹N°›</a:t>
            </a:fld>
            <a:endParaRPr lang="fr-FR"/>
          </a:p>
        </p:txBody>
      </p:sp>
    </p:spTree>
    <p:extLst>
      <p:ext uri="{BB962C8B-B14F-4D97-AF65-F5344CB8AC3E}">
        <p14:creationId xmlns:p14="http://schemas.microsoft.com/office/powerpoint/2010/main" val="11227497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C5723A-261D-A648-99D9-76C10460FCDA}"/>
              </a:ext>
            </a:extLst>
          </p:cNvPr>
          <p:cNvSpPr>
            <a:spLocks noGrp="1"/>
          </p:cNvSpPr>
          <p:nvPr>
            <p:ph type="title"/>
          </p:nvPr>
        </p:nvSpPr>
        <p:spPr>
          <a:xfrm>
            <a:off x="838200" y="798653"/>
            <a:ext cx="5181600" cy="892035"/>
          </a:xfrm>
        </p:spPr>
        <p:txBody>
          <a:bodyPr anchor="t">
            <a:normAutofit/>
          </a:bodyPr>
          <a:lstStyle>
            <a:lvl1pPr>
              <a:defRPr sz="2400"/>
            </a:lvl1pPr>
          </a:lstStyle>
          <a:p>
            <a:r>
              <a:rPr lang="fr-FR"/>
              <a:t>Modifiez le style du titre</a:t>
            </a:r>
          </a:p>
        </p:txBody>
      </p:sp>
      <p:sp>
        <p:nvSpPr>
          <p:cNvPr id="3" name="Espace réservé du contenu 2">
            <a:extLst>
              <a:ext uri="{FF2B5EF4-FFF2-40B4-BE49-F238E27FC236}">
                <a16:creationId xmlns:a16="http://schemas.microsoft.com/office/drawing/2014/main" id="{4C0B35CB-3B16-C742-92AE-DC40E61A144D}"/>
              </a:ext>
            </a:extLst>
          </p:cNvPr>
          <p:cNvSpPr>
            <a:spLocks noGrp="1"/>
          </p:cNvSpPr>
          <p:nvPr>
            <p:ph sz="half" idx="1" hasCustomPrompt="1"/>
          </p:nvPr>
        </p:nvSpPr>
        <p:spPr>
          <a:xfrm>
            <a:off x="838200" y="1825625"/>
            <a:ext cx="5181600" cy="4351338"/>
          </a:xfrm>
        </p:spPr>
        <p:txBody>
          <a:bodyPr/>
          <a:lstStyle>
            <a:lvl1pPr>
              <a:defRPr b="0" i="0">
                <a:latin typeface="+mn-lt"/>
                <a:ea typeface="Roboto Medium" pitchFamily="2" charset="0"/>
              </a:defRPr>
            </a:lvl1pPr>
            <a:lvl2pPr marL="742950" indent="-285750">
              <a:buFont typeface="Arial" panose="020B0604020202020204" pitchFamily="34" charset="0"/>
              <a:buChar char="•"/>
              <a:defRPr>
                <a:latin typeface="+mn-lt"/>
              </a:defRPr>
            </a:lvl2pPr>
          </a:lstStyle>
          <a:p>
            <a:pPr lvl="0"/>
            <a:r>
              <a:rPr lang="fr-FR"/>
              <a:t>Texte courant</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pour une image  8">
            <a:extLst>
              <a:ext uri="{FF2B5EF4-FFF2-40B4-BE49-F238E27FC236}">
                <a16:creationId xmlns:a16="http://schemas.microsoft.com/office/drawing/2014/main" id="{5460967C-108F-0249-9EEF-D267408CDAC5}"/>
              </a:ext>
            </a:extLst>
          </p:cNvPr>
          <p:cNvSpPr>
            <a:spLocks noGrp="1"/>
          </p:cNvSpPr>
          <p:nvPr>
            <p:ph type="pic" sz="quarter" idx="13"/>
          </p:nvPr>
        </p:nvSpPr>
        <p:spPr>
          <a:xfrm>
            <a:off x="6308725" y="798653"/>
            <a:ext cx="5045075" cy="5378310"/>
          </a:xfrm>
        </p:spPr>
        <p:txBody>
          <a:bodyPr/>
          <a:lstStyle/>
          <a:p>
            <a:endParaRPr lang="fr-FR"/>
          </a:p>
        </p:txBody>
      </p:sp>
      <p:pic>
        <p:nvPicPr>
          <p:cNvPr id="8" name="Image 7">
            <a:extLst>
              <a:ext uri="{FF2B5EF4-FFF2-40B4-BE49-F238E27FC236}">
                <a16:creationId xmlns:a16="http://schemas.microsoft.com/office/drawing/2014/main" id="{6F84858E-0D43-6F47-9F41-F3EE3BB870DC}"/>
              </a:ext>
            </a:extLst>
          </p:cNvPr>
          <p:cNvPicPr>
            <a:picLocks noChangeAspect="1"/>
          </p:cNvPicPr>
          <p:nvPr userDrawn="1"/>
        </p:nvPicPr>
        <p:blipFill rotWithShape="1">
          <a:blip r:embed="rId2"/>
          <a:srcRect b="54029"/>
          <a:stretch/>
        </p:blipFill>
        <p:spPr>
          <a:xfrm>
            <a:off x="343526" y="5912997"/>
            <a:ext cx="494674" cy="945003"/>
          </a:xfrm>
          <a:prstGeom prst="rect">
            <a:avLst/>
          </a:prstGeom>
        </p:spPr>
      </p:pic>
      <p:sp>
        <p:nvSpPr>
          <p:cNvPr id="11" name="Espace réservé de la date 3">
            <a:extLst>
              <a:ext uri="{FF2B5EF4-FFF2-40B4-BE49-F238E27FC236}">
                <a16:creationId xmlns:a16="http://schemas.microsoft.com/office/drawing/2014/main" id="{B97FD15A-F2F4-F14B-8EA7-A0D985945C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0" i="0">
                <a:solidFill>
                  <a:schemeClr val="tx1">
                    <a:tint val="75000"/>
                  </a:schemeClr>
                </a:solidFill>
                <a:latin typeface="Arial" panose="020B0604020202020204" pitchFamily="34" charset="0"/>
                <a:ea typeface="Roboto Light" pitchFamily="2" charset="0"/>
                <a:cs typeface="Arial" panose="020B0604020202020204" pitchFamily="34" charset="0"/>
              </a:defRPr>
            </a:lvl1pPr>
          </a:lstStyle>
          <a:p>
            <a:endParaRPr lang="fr-FR"/>
          </a:p>
        </p:txBody>
      </p:sp>
      <p:sp>
        <p:nvSpPr>
          <p:cNvPr id="13" name="Espace réservé du numéro de diapositive 5">
            <a:extLst>
              <a:ext uri="{FF2B5EF4-FFF2-40B4-BE49-F238E27FC236}">
                <a16:creationId xmlns:a16="http://schemas.microsoft.com/office/drawing/2014/main" id="{242B334C-30EE-D04E-9646-371E085BA6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0" i="0">
                <a:solidFill>
                  <a:schemeClr val="tx1">
                    <a:tint val="75000"/>
                  </a:schemeClr>
                </a:solidFill>
                <a:latin typeface="Arial" panose="020B0604020202020204" pitchFamily="34" charset="0"/>
                <a:ea typeface="Roboto" pitchFamily="2" charset="0"/>
                <a:cs typeface="Arial" panose="020B0604020202020204" pitchFamily="34" charset="0"/>
              </a:defRPr>
            </a:lvl1pPr>
          </a:lstStyle>
          <a:p>
            <a:fld id="{AA73D805-DAC9-2945-BDBC-71362694CD49}" type="slidenum">
              <a:rPr lang="fr-FR" smtClean="0"/>
              <a:pPr/>
              <a:t>‹N°›</a:t>
            </a:fld>
            <a:endParaRPr lang="fr-FR"/>
          </a:p>
        </p:txBody>
      </p:sp>
      <p:sp>
        <p:nvSpPr>
          <p:cNvPr id="14" name="Espace réservé du pied de page 4">
            <a:extLst>
              <a:ext uri="{FF2B5EF4-FFF2-40B4-BE49-F238E27FC236}">
                <a16:creationId xmlns:a16="http://schemas.microsoft.com/office/drawing/2014/main" id="{4BCAE6F6-6EF9-B448-970A-BA30863A9A32}"/>
              </a:ext>
            </a:extLst>
          </p:cNvPr>
          <p:cNvSpPr>
            <a:spLocks noGrp="1"/>
          </p:cNvSpPr>
          <p:nvPr>
            <p:ph type="ftr" sz="quarter" idx="3"/>
          </p:nvPr>
        </p:nvSpPr>
        <p:spPr>
          <a:xfrm>
            <a:off x="3581400" y="6356350"/>
            <a:ext cx="5029200" cy="365125"/>
          </a:xfrm>
          <a:prstGeom prst="rect">
            <a:avLst/>
          </a:prstGeom>
        </p:spPr>
        <p:txBody>
          <a:bodyPr vert="horz" lIns="91440" tIns="45720" rIns="91440" bIns="45720" rtlCol="0" anchor="ctr"/>
          <a:lstStyle>
            <a:lvl1pPr algn="ctr">
              <a:defRPr sz="1000" b="0" i="0">
                <a:solidFill>
                  <a:schemeClr val="tx1">
                    <a:tint val="75000"/>
                  </a:schemeClr>
                </a:solidFill>
                <a:latin typeface="Arial" panose="020B0604020202020204" pitchFamily="34" charset="0"/>
                <a:ea typeface="Roboto" pitchFamily="2" charset="0"/>
                <a:cs typeface="Arial" panose="020B0604020202020204" pitchFamily="34" charset="0"/>
              </a:defRPr>
            </a:lvl1pPr>
          </a:lstStyle>
          <a:p>
            <a:r>
              <a:rPr lang="fr-FR" b="1"/>
              <a:t>                     itinova - GROUPE SANITAIRE, SOCIAL ET MÉDICO-SOCIAL À BUT NON LUCRATIF</a:t>
            </a:r>
            <a:endParaRPr lang="fr-FR" sz="800"/>
          </a:p>
        </p:txBody>
      </p:sp>
    </p:spTree>
    <p:extLst>
      <p:ext uri="{BB962C8B-B14F-4D97-AF65-F5344CB8AC3E}">
        <p14:creationId xmlns:p14="http://schemas.microsoft.com/office/powerpoint/2010/main" val="15157338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F8590B7-5D94-724D-81EB-166380FE9228}"/>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9EF93A36-276E-C646-BDFA-2A790994ADBB}"/>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2319353-46E3-2B4A-B2D2-C7F6E278F576}"/>
              </a:ext>
            </a:extLst>
          </p:cNvPr>
          <p:cNvSpPr>
            <a:spLocks noGrp="1"/>
          </p:cNvSpPr>
          <p:nvPr>
            <p:ph type="dt" sz="half" idx="10"/>
          </p:nvPr>
        </p:nvSpPr>
        <p:spPr/>
        <p:txBody>
          <a:bodyPr/>
          <a:lstStyle/>
          <a:p>
            <a:fld id="{A4BD3843-817B-45F9-8BE8-027111D784DB}" type="datetime1">
              <a:rPr lang="fr-FR" smtClean="0"/>
              <a:t>13/07/2026</a:t>
            </a:fld>
            <a:endParaRPr lang="fr-FR"/>
          </a:p>
        </p:txBody>
      </p:sp>
      <p:sp>
        <p:nvSpPr>
          <p:cNvPr id="5" name="Espace réservé du pied de page 4">
            <a:extLst>
              <a:ext uri="{FF2B5EF4-FFF2-40B4-BE49-F238E27FC236}">
                <a16:creationId xmlns:a16="http://schemas.microsoft.com/office/drawing/2014/main" id="{FEC7330A-FE74-4947-A226-EFFED297B619}"/>
              </a:ext>
            </a:extLst>
          </p:cNvPr>
          <p:cNvSpPr>
            <a:spLocks noGrp="1"/>
          </p:cNvSpPr>
          <p:nvPr>
            <p:ph type="ftr" sz="quarter" idx="11"/>
          </p:nvPr>
        </p:nvSpPr>
        <p:spPr/>
        <p:txBody>
          <a:bodyPr/>
          <a:lstStyle/>
          <a:p>
            <a:r>
              <a:rPr lang="fr-FR"/>
              <a:t>PIED DE PAGE TITRE DOCUMENT / DATE</a:t>
            </a:r>
          </a:p>
        </p:txBody>
      </p:sp>
      <p:sp>
        <p:nvSpPr>
          <p:cNvPr id="6" name="Espace réservé du numéro de diapositive 5">
            <a:extLst>
              <a:ext uri="{FF2B5EF4-FFF2-40B4-BE49-F238E27FC236}">
                <a16:creationId xmlns:a16="http://schemas.microsoft.com/office/drawing/2014/main" id="{574891BF-DBAA-8646-9AFC-D4A4597399AE}"/>
              </a:ext>
            </a:extLst>
          </p:cNvPr>
          <p:cNvSpPr>
            <a:spLocks noGrp="1"/>
          </p:cNvSpPr>
          <p:nvPr>
            <p:ph type="sldNum" sz="quarter" idx="12"/>
          </p:nvPr>
        </p:nvSpPr>
        <p:spPr/>
        <p:txBody>
          <a:bodyPr/>
          <a:lstStyle/>
          <a:p>
            <a:fld id="{0F9F2D1F-F980-F64B-8650-301297C20365}" type="slidenum">
              <a:rPr lang="fr-FR" smtClean="0"/>
              <a:t>‹N°›</a:t>
            </a:fld>
            <a:endParaRPr lang="fr-FR"/>
          </a:p>
        </p:txBody>
      </p:sp>
    </p:spTree>
    <p:extLst>
      <p:ext uri="{BB962C8B-B14F-4D97-AF65-F5344CB8AC3E}">
        <p14:creationId xmlns:p14="http://schemas.microsoft.com/office/powerpoint/2010/main" val="16684390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C40AA48-A77C-6D46-8307-E3FC4035BD5C}"/>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4314938F-A910-E947-900C-3816F4814A2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1C965E20-B0E0-A447-99E4-AADEA49A36F5}"/>
              </a:ext>
            </a:extLst>
          </p:cNvPr>
          <p:cNvSpPr>
            <a:spLocks noGrp="1"/>
          </p:cNvSpPr>
          <p:nvPr>
            <p:ph type="dt" sz="half" idx="10"/>
          </p:nvPr>
        </p:nvSpPr>
        <p:spPr/>
        <p:txBody>
          <a:bodyPr/>
          <a:lstStyle/>
          <a:p>
            <a:fld id="{038346B8-67DD-4013-AC93-9583B958DF57}" type="datetime1">
              <a:rPr lang="fr-FR" smtClean="0"/>
              <a:t>13/07/2026</a:t>
            </a:fld>
            <a:endParaRPr lang="fr-FR"/>
          </a:p>
        </p:txBody>
      </p:sp>
      <p:sp>
        <p:nvSpPr>
          <p:cNvPr id="5" name="Espace réservé du pied de page 4">
            <a:extLst>
              <a:ext uri="{FF2B5EF4-FFF2-40B4-BE49-F238E27FC236}">
                <a16:creationId xmlns:a16="http://schemas.microsoft.com/office/drawing/2014/main" id="{8F697275-0E53-8345-9C7C-EAA94E98D01C}"/>
              </a:ext>
            </a:extLst>
          </p:cNvPr>
          <p:cNvSpPr>
            <a:spLocks noGrp="1"/>
          </p:cNvSpPr>
          <p:nvPr>
            <p:ph type="ftr" sz="quarter" idx="11"/>
          </p:nvPr>
        </p:nvSpPr>
        <p:spPr/>
        <p:txBody>
          <a:bodyPr/>
          <a:lstStyle/>
          <a:p>
            <a:r>
              <a:rPr lang="fr-FR"/>
              <a:t>PIED DE PAGE TITRE DOCUMENT / DATE</a:t>
            </a:r>
          </a:p>
        </p:txBody>
      </p:sp>
      <p:sp>
        <p:nvSpPr>
          <p:cNvPr id="6" name="Espace réservé du numéro de diapositive 5">
            <a:extLst>
              <a:ext uri="{FF2B5EF4-FFF2-40B4-BE49-F238E27FC236}">
                <a16:creationId xmlns:a16="http://schemas.microsoft.com/office/drawing/2014/main" id="{FA2FE012-978E-DD42-B3E9-765A056D7DBC}"/>
              </a:ext>
            </a:extLst>
          </p:cNvPr>
          <p:cNvSpPr>
            <a:spLocks noGrp="1"/>
          </p:cNvSpPr>
          <p:nvPr>
            <p:ph type="sldNum" sz="quarter" idx="12"/>
          </p:nvPr>
        </p:nvSpPr>
        <p:spPr/>
        <p:txBody>
          <a:bodyPr/>
          <a:lstStyle/>
          <a:p>
            <a:fld id="{0F9F2D1F-F980-F64B-8650-301297C20365}" type="slidenum">
              <a:rPr lang="fr-FR" smtClean="0"/>
              <a:t>‹N°›</a:t>
            </a:fld>
            <a:endParaRPr lang="fr-FR"/>
          </a:p>
        </p:txBody>
      </p:sp>
    </p:spTree>
    <p:extLst>
      <p:ext uri="{BB962C8B-B14F-4D97-AF65-F5344CB8AC3E}">
        <p14:creationId xmlns:p14="http://schemas.microsoft.com/office/powerpoint/2010/main" val="1916308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003B61-B2D7-304A-8F89-60ACC2ACFBA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F91035D-FC26-2442-97FD-DAE44896534A}"/>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EDA61447-7522-514D-ABC6-B32C14739B0A}"/>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3301CDE-4AFE-D448-9B06-4099D4A355A8}"/>
              </a:ext>
            </a:extLst>
          </p:cNvPr>
          <p:cNvSpPr>
            <a:spLocks noGrp="1"/>
          </p:cNvSpPr>
          <p:nvPr>
            <p:ph type="dt" sz="half" idx="10"/>
          </p:nvPr>
        </p:nvSpPr>
        <p:spPr/>
        <p:txBody>
          <a:bodyPr/>
          <a:lstStyle/>
          <a:p>
            <a:fld id="{DF16C33E-DEDB-45A3-987E-3DCB85AFB1CC}" type="datetime1">
              <a:rPr lang="fr-FR" smtClean="0"/>
              <a:t>13/07/2026</a:t>
            </a:fld>
            <a:endParaRPr lang="fr-FR"/>
          </a:p>
        </p:txBody>
      </p:sp>
      <p:sp>
        <p:nvSpPr>
          <p:cNvPr id="6" name="Espace réservé du pied de page 5">
            <a:extLst>
              <a:ext uri="{FF2B5EF4-FFF2-40B4-BE49-F238E27FC236}">
                <a16:creationId xmlns:a16="http://schemas.microsoft.com/office/drawing/2014/main" id="{C8407159-20C6-954B-84CD-AAC019510B66}"/>
              </a:ext>
            </a:extLst>
          </p:cNvPr>
          <p:cNvSpPr>
            <a:spLocks noGrp="1"/>
          </p:cNvSpPr>
          <p:nvPr>
            <p:ph type="ftr" sz="quarter" idx="11"/>
          </p:nvPr>
        </p:nvSpPr>
        <p:spPr/>
        <p:txBody>
          <a:bodyPr/>
          <a:lstStyle/>
          <a:p>
            <a:r>
              <a:rPr lang="fr-FR"/>
              <a:t>PIED DE PAGE TITRE DOCUMENT / DATE</a:t>
            </a:r>
          </a:p>
        </p:txBody>
      </p:sp>
      <p:sp>
        <p:nvSpPr>
          <p:cNvPr id="7" name="Espace réservé du numéro de diapositive 6">
            <a:extLst>
              <a:ext uri="{FF2B5EF4-FFF2-40B4-BE49-F238E27FC236}">
                <a16:creationId xmlns:a16="http://schemas.microsoft.com/office/drawing/2014/main" id="{08DD6750-2600-1642-94F9-D4D5DDDC9D6E}"/>
              </a:ext>
            </a:extLst>
          </p:cNvPr>
          <p:cNvSpPr>
            <a:spLocks noGrp="1"/>
          </p:cNvSpPr>
          <p:nvPr>
            <p:ph type="sldNum" sz="quarter" idx="12"/>
          </p:nvPr>
        </p:nvSpPr>
        <p:spPr/>
        <p:txBody>
          <a:bodyPr/>
          <a:lstStyle/>
          <a:p>
            <a:fld id="{0F9F2D1F-F980-F64B-8650-301297C20365}" type="slidenum">
              <a:rPr lang="fr-FR" smtClean="0"/>
              <a:t>‹N°›</a:t>
            </a:fld>
            <a:endParaRPr lang="fr-FR"/>
          </a:p>
        </p:txBody>
      </p:sp>
    </p:spTree>
    <p:extLst>
      <p:ext uri="{BB962C8B-B14F-4D97-AF65-F5344CB8AC3E}">
        <p14:creationId xmlns:p14="http://schemas.microsoft.com/office/powerpoint/2010/main" val="2411892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59547B-E46A-0F45-A3D5-6DE092F01340}"/>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29EEBA6B-AA60-1C4F-B938-EDD51C0B6E1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0E402E6F-7865-1B44-8D3C-D6478D4B7B44}"/>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1110E818-C481-D242-9935-C297B4A808D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A954171D-2E7B-514C-87A8-1117BB9BA25E}"/>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2D41071B-CCC7-994C-B0D8-21F0D20EF649}"/>
              </a:ext>
            </a:extLst>
          </p:cNvPr>
          <p:cNvSpPr>
            <a:spLocks noGrp="1"/>
          </p:cNvSpPr>
          <p:nvPr>
            <p:ph type="dt" sz="half" idx="10"/>
          </p:nvPr>
        </p:nvSpPr>
        <p:spPr/>
        <p:txBody>
          <a:bodyPr/>
          <a:lstStyle/>
          <a:p>
            <a:fld id="{D797117B-B258-4F81-98A2-BF7A4C452D9C}" type="datetime1">
              <a:rPr lang="fr-FR" smtClean="0"/>
              <a:t>13/07/2026</a:t>
            </a:fld>
            <a:endParaRPr lang="fr-FR"/>
          </a:p>
        </p:txBody>
      </p:sp>
      <p:sp>
        <p:nvSpPr>
          <p:cNvPr id="8" name="Espace réservé du pied de page 7">
            <a:extLst>
              <a:ext uri="{FF2B5EF4-FFF2-40B4-BE49-F238E27FC236}">
                <a16:creationId xmlns:a16="http://schemas.microsoft.com/office/drawing/2014/main" id="{1BFBF31B-3AA6-6849-BB3B-8ECC38D5300D}"/>
              </a:ext>
            </a:extLst>
          </p:cNvPr>
          <p:cNvSpPr>
            <a:spLocks noGrp="1"/>
          </p:cNvSpPr>
          <p:nvPr>
            <p:ph type="ftr" sz="quarter" idx="11"/>
          </p:nvPr>
        </p:nvSpPr>
        <p:spPr/>
        <p:txBody>
          <a:bodyPr/>
          <a:lstStyle/>
          <a:p>
            <a:r>
              <a:rPr lang="fr-FR"/>
              <a:t>PIED DE PAGE TITRE DOCUMENT / DATE</a:t>
            </a:r>
          </a:p>
        </p:txBody>
      </p:sp>
      <p:sp>
        <p:nvSpPr>
          <p:cNvPr id="9" name="Espace réservé du numéro de diapositive 8">
            <a:extLst>
              <a:ext uri="{FF2B5EF4-FFF2-40B4-BE49-F238E27FC236}">
                <a16:creationId xmlns:a16="http://schemas.microsoft.com/office/drawing/2014/main" id="{31E8FC05-1776-F74B-AB00-871B39B08D8E}"/>
              </a:ext>
            </a:extLst>
          </p:cNvPr>
          <p:cNvSpPr>
            <a:spLocks noGrp="1"/>
          </p:cNvSpPr>
          <p:nvPr>
            <p:ph type="sldNum" sz="quarter" idx="12"/>
          </p:nvPr>
        </p:nvSpPr>
        <p:spPr/>
        <p:txBody>
          <a:bodyPr/>
          <a:lstStyle/>
          <a:p>
            <a:fld id="{0F9F2D1F-F980-F64B-8650-301297C20365}" type="slidenum">
              <a:rPr lang="fr-FR" smtClean="0"/>
              <a:t>‹N°›</a:t>
            </a:fld>
            <a:endParaRPr lang="fr-FR"/>
          </a:p>
        </p:txBody>
      </p:sp>
    </p:spTree>
    <p:extLst>
      <p:ext uri="{BB962C8B-B14F-4D97-AF65-F5344CB8AC3E}">
        <p14:creationId xmlns:p14="http://schemas.microsoft.com/office/powerpoint/2010/main" val="20118869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2A2DB6A-F0BA-7A4C-A53F-7EA86C0FC17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B58364CF-C5AD-9347-B1FD-B623AB57C5A2}"/>
              </a:ext>
            </a:extLst>
          </p:cNvPr>
          <p:cNvSpPr>
            <a:spLocks noGrp="1"/>
          </p:cNvSpPr>
          <p:nvPr>
            <p:ph type="dt" sz="half" idx="10"/>
          </p:nvPr>
        </p:nvSpPr>
        <p:spPr/>
        <p:txBody>
          <a:bodyPr/>
          <a:lstStyle/>
          <a:p>
            <a:fld id="{A3E51239-B2B6-41AE-A9D0-C4856A78D6BB}" type="datetime1">
              <a:rPr lang="fr-FR" smtClean="0"/>
              <a:t>13/07/2026</a:t>
            </a:fld>
            <a:endParaRPr lang="fr-FR"/>
          </a:p>
        </p:txBody>
      </p:sp>
      <p:sp>
        <p:nvSpPr>
          <p:cNvPr id="4" name="Espace réservé du pied de page 3">
            <a:extLst>
              <a:ext uri="{FF2B5EF4-FFF2-40B4-BE49-F238E27FC236}">
                <a16:creationId xmlns:a16="http://schemas.microsoft.com/office/drawing/2014/main" id="{4DED6C8C-CBA6-7142-B6EA-0706DF4608BC}"/>
              </a:ext>
            </a:extLst>
          </p:cNvPr>
          <p:cNvSpPr>
            <a:spLocks noGrp="1"/>
          </p:cNvSpPr>
          <p:nvPr>
            <p:ph type="ftr" sz="quarter" idx="11"/>
          </p:nvPr>
        </p:nvSpPr>
        <p:spPr/>
        <p:txBody>
          <a:bodyPr/>
          <a:lstStyle/>
          <a:p>
            <a:r>
              <a:rPr lang="fr-FR"/>
              <a:t>PIED DE PAGE TITRE DOCUMENT / DATE</a:t>
            </a:r>
          </a:p>
        </p:txBody>
      </p:sp>
      <p:sp>
        <p:nvSpPr>
          <p:cNvPr id="5" name="Espace réservé du numéro de diapositive 4">
            <a:extLst>
              <a:ext uri="{FF2B5EF4-FFF2-40B4-BE49-F238E27FC236}">
                <a16:creationId xmlns:a16="http://schemas.microsoft.com/office/drawing/2014/main" id="{AB9AFF01-25ED-AA4D-932C-28BD43B5CF18}"/>
              </a:ext>
            </a:extLst>
          </p:cNvPr>
          <p:cNvSpPr>
            <a:spLocks noGrp="1"/>
          </p:cNvSpPr>
          <p:nvPr>
            <p:ph type="sldNum" sz="quarter" idx="12"/>
          </p:nvPr>
        </p:nvSpPr>
        <p:spPr/>
        <p:txBody>
          <a:bodyPr/>
          <a:lstStyle/>
          <a:p>
            <a:fld id="{0F9F2D1F-F980-F64B-8650-301297C20365}" type="slidenum">
              <a:rPr lang="fr-FR" smtClean="0"/>
              <a:t>‹N°›</a:t>
            </a:fld>
            <a:endParaRPr lang="fr-FR"/>
          </a:p>
        </p:txBody>
      </p:sp>
    </p:spTree>
    <p:extLst>
      <p:ext uri="{BB962C8B-B14F-4D97-AF65-F5344CB8AC3E}">
        <p14:creationId xmlns:p14="http://schemas.microsoft.com/office/powerpoint/2010/main" val="19703770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38AAA5A-3D63-0046-8453-381D59C6369D}"/>
              </a:ext>
            </a:extLst>
          </p:cNvPr>
          <p:cNvSpPr>
            <a:spLocks noGrp="1"/>
          </p:cNvSpPr>
          <p:nvPr>
            <p:ph type="dt" sz="half" idx="10"/>
          </p:nvPr>
        </p:nvSpPr>
        <p:spPr/>
        <p:txBody>
          <a:bodyPr/>
          <a:lstStyle/>
          <a:p>
            <a:fld id="{77565AF1-52B3-4318-97BE-F59575AA6E22}" type="datetime1">
              <a:rPr lang="fr-FR" smtClean="0"/>
              <a:t>13/07/2026</a:t>
            </a:fld>
            <a:endParaRPr lang="fr-FR"/>
          </a:p>
        </p:txBody>
      </p:sp>
      <p:sp>
        <p:nvSpPr>
          <p:cNvPr id="3" name="Espace réservé du pied de page 2">
            <a:extLst>
              <a:ext uri="{FF2B5EF4-FFF2-40B4-BE49-F238E27FC236}">
                <a16:creationId xmlns:a16="http://schemas.microsoft.com/office/drawing/2014/main" id="{17C51498-4953-5E48-AA1D-C166C6D43FBA}"/>
              </a:ext>
            </a:extLst>
          </p:cNvPr>
          <p:cNvSpPr>
            <a:spLocks noGrp="1"/>
          </p:cNvSpPr>
          <p:nvPr>
            <p:ph type="ftr" sz="quarter" idx="11"/>
          </p:nvPr>
        </p:nvSpPr>
        <p:spPr/>
        <p:txBody>
          <a:bodyPr/>
          <a:lstStyle/>
          <a:p>
            <a:r>
              <a:rPr lang="fr-FR"/>
              <a:t>PIED DE PAGE TITRE DOCUMENT / DATE</a:t>
            </a:r>
          </a:p>
        </p:txBody>
      </p:sp>
      <p:sp>
        <p:nvSpPr>
          <p:cNvPr id="4" name="Espace réservé du numéro de diapositive 3">
            <a:extLst>
              <a:ext uri="{FF2B5EF4-FFF2-40B4-BE49-F238E27FC236}">
                <a16:creationId xmlns:a16="http://schemas.microsoft.com/office/drawing/2014/main" id="{43F6E874-3590-1E4E-98AA-62B6A2F0BDCA}"/>
              </a:ext>
            </a:extLst>
          </p:cNvPr>
          <p:cNvSpPr>
            <a:spLocks noGrp="1"/>
          </p:cNvSpPr>
          <p:nvPr>
            <p:ph type="sldNum" sz="quarter" idx="12"/>
          </p:nvPr>
        </p:nvSpPr>
        <p:spPr/>
        <p:txBody>
          <a:bodyPr/>
          <a:lstStyle/>
          <a:p>
            <a:fld id="{0F9F2D1F-F980-F64B-8650-301297C20365}" type="slidenum">
              <a:rPr lang="fr-FR" smtClean="0"/>
              <a:t>‹N°›</a:t>
            </a:fld>
            <a:endParaRPr lang="fr-FR"/>
          </a:p>
        </p:txBody>
      </p:sp>
    </p:spTree>
    <p:extLst>
      <p:ext uri="{BB962C8B-B14F-4D97-AF65-F5344CB8AC3E}">
        <p14:creationId xmlns:p14="http://schemas.microsoft.com/office/powerpoint/2010/main" val="4012023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079D69-526A-F843-99D2-11DF6841E211}"/>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C9F7F58D-C177-D640-B19C-CE40B947FB6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E24E8673-AF17-3445-AD09-A5DE8B4AE6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FBF8A27-F70D-C24A-AA06-8C29C36FEC6E}"/>
              </a:ext>
            </a:extLst>
          </p:cNvPr>
          <p:cNvSpPr>
            <a:spLocks noGrp="1"/>
          </p:cNvSpPr>
          <p:nvPr>
            <p:ph type="dt" sz="half" idx="10"/>
          </p:nvPr>
        </p:nvSpPr>
        <p:spPr/>
        <p:txBody>
          <a:bodyPr/>
          <a:lstStyle/>
          <a:p>
            <a:fld id="{4B7F049F-5741-4194-8897-CA91A6470A42}" type="datetime1">
              <a:rPr lang="fr-FR" smtClean="0"/>
              <a:t>13/07/2026</a:t>
            </a:fld>
            <a:endParaRPr lang="fr-FR"/>
          </a:p>
        </p:txBody>
      </p:sp>
      <p:sp>
        <p:nvSpPr>
          <p:cNvPr id="6" name="Espace réservé du pied de page 5">
            <a:extLst>
              <a:ext uri="{FF2B5EF4-FFF2-40B4-BE49-F238E27FC236}">
                <a16:creationId xmlns:a16="http://schemas.microsoft.com/office/drawing/2014/main" id="{E37787F1-C826-2A4E-8B15-0CED8811C1EF}"/>
              </a:ext>
            </a:extLst>
          </p:cNvPr>
          <p:cNvSpPr>
            <a:spLocks noGrp="1"/>
          </p:cNvSpPr>
          <p:nvPr>
            <p:ph type="ftr" sz="quarter" idx="11"/>
          </p:nvPr>
        </p:nvSpPr>
        <p:spPr/>
        <p:txBody>
          <a:bodyPr/>
          <a:lstStyle/>
          <a:p>
            <a:r>
              <a:rPr lang="fr-FR"/>
              <a:t>PIED DE PAGE TITRE DOCUMENT / DATE</a:t>
            </a:r>
          </a:p>
        </p:txBody>
      </p:sp>
      <p:sp>
        <p:nvSpPr>
          <p:cNvPr id="7" name="Espace réservé du numéro de diapositive 6">
            <a:extLst>
              <a:ext uri="{FF2B5EF4-FFF2-40B4-BE49-F238E27FC236}">
                <a16:creationId xmlns:a16="http://schemas.microsoft.com/office/drawing/2014/main" id="{A9B405E3-F460-9D49-ABCD-07C81CCC7743}"/>
              </a:ext>
            </a:extLst>
          </p:cNvPr>
          <p:cNvSpPr>
            <a:spLocks noGrp="1"/>
          </p:cNvSpPr>
          <p:nvPr>
            <p:ph type="sldNum" sz="quarter" idx="12"/>
          </p:nvPr>
        </p:nvSpPr>
        <p:spPr/>
        <p:txBody>
          <a:bodyPr/>
          <a:lstStyle/>
          <a:p>
            <a:fld id="{0F9F2D1F-F980-F64B-8650-301297C20365}" type="slidenum">
              <a:rPr lang="fr-FR" smtClean="0"/>
              <a:t>‹N°›</a:t>
            </a:fld>
            <a:endParaRPr lang="fr-FR"/>
          </a:p>
        </p:txBody>
      </p:sp>
    </p:spTree>
    <p:extLst>
      <p:ext uri="{BB962C8B-B14F-4D97-AF65-F5344CB8AC3E}">
        <p14:creationId xmlns:p14="http://schemas.microsoft.com/office/powerpoint/2010/main" val="4004609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E6FB53-DBF2-D94C-A4D3-A0F7ED7C8334}"/>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34D2E01F-C066-FF45-8AD4-FCBAE9CBAC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2C21B64B-EB1D-0640-B6E7-2F73276065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6FB9655-4072-9549-A94D-E2C0638F96CD}"/>
              </a:ext>
            </a:extLst>
          </p:cNvPr>
          <p:cNvSpPr>
            <a:spLocks noGrp="1"/>
          </p:cNvSpPr>
          <p:nvPr>
            <p:ph type="dt" sz="half" idx="10"/>
          </p:nvPr>
        </p:nvSpPr>
        <p:spPr/>
        <p:txBody>
          <a:bodyPr/>
          <a:lstStyle/>
          <a:p>
            <a:fld id="{37409E39-48D2-4B43-B0D7-8B0AA028DCE7}" type="datetime1">
              <a:rPr lang="fr-FR" smtClean="0"/>
              <a:t>13/07/2026</a:t>
            </a:fld>
            <a:endParaRPr lang="fr-FR"/>
          </a:p>
        </p:txBody>
      </p:sp>
      <p:sp>
        <p:nvSpPr>
          <p:cNvPr id="6" name="Espace réservé du pied de page 5">
            <a:extLst>
              <a:ext uri="{FF2B5EF4-FFF2-40B4-BE49-F238E27FC236}">
                <a16:creationId xmlns:a16="http://schemas.microsoft.com/office/drawing/2014/main" id="{BC0DAB3B-4987-6245-A7EF-900ADD0A9D77}"/>
              </a:ext>
            </a:extLst>
          </p:cNvPr>
          <p:cNvSpPr>
            <a:spLocks noGrp="1"/>
          </p:cNvSpPr>
          <p:nvPr>
            <p:ph type="ftr" sz="quarter" idx="11"/>
          </p:nvPr>
        </p:nvSpPr>
        <p:spPr/>
        <p:txBody>
          <a:bodyPr/>
          <a:lstStyle/>
          <a:p>
            <a:r>
              <a:rPr lang="fr-FR"/>
              <a:t>PIED DE PAGE TITRE DOCUMENT / DATE</a:t>
            </a:r>
          </a:p>
        </p:txBody>
      </p:sp>
      <p:sp>
        <p:nvSpPr>
          <p:cNvPr id="7" name="Espace réservé du numéro de diapositive 6">
            <a:extLst>
              <a:ext uri="{FF2B5EF4-FFF2-40B4-BE49-F238E27FC236}">
                <a16:creationId xmlns:a16="http://schemas.microsoft.com/office/drawing/2014/main" id="{EA82D8C6-DB79-0F4D-8891-B4C46E1F4D8B}"/>
              </a:ext>
            </a:extLst>
          </p:cNvPr>
          <p:cNvSpPr>
            <a:spLocks noGrp="1"/>
          </p:cNvSpPr>
          <p:nvPr>
            <p:ph type="sldNum" sz="quarter" idx="12"/>
          </p:nvPr>
        </p:nvSpPr>
        <p:spPr/>
        <p:txBody>
          <a:bodyPr/>
          <a:lstStyle/>
          <a:p>
            <a:fld id="{0F9F2D1F-F980-F64B-8650-301297C20365}" type="slidenum">
              <a:rPr lang="fr-FR" smtClean="0"/>
              <a:t>‹N°›</a:t>
            </a:fld>
            <a:endParaRPr lang="fr-FR"/>
          </a:p>
        </p:txBody>
      </p:sp>
    </p:spTree>
    <p:extLst>
      <p:ext uri="{BB962C8B-B14F-4D97-AF65-F5344CB8AC3E}">
        <p14:creationId xmlns:p14="http://schemas.microsoft.com/office/powerpoint/2010/main" val="9015434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3696B9BC-8E63-5B4E-83A1-952E82669CB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1948A5FB-3DED-DF4C-89B9-FE5161BDF9A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18B6D7C-1ED4-944E-8B52-643D8E1A73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AD5500-8D44-455E-92B2-269443F3C232}" type="datetime1">
              <a:rPr lang="fr-FR" smtClean="0"/>
              <a:t>13/07/2026</a:t>
            </a:fld>
            <a:endParaRPr lang="fr-FR"/>
          </a:p>
        </p:txBody>
      </p:sp>
      <p:sp>
        <p:nvSpPr>
          <p:cNvPr id="5" name="Espace réservé du pied de page 4">
            <a:extLst>
              <a:ext uri="{FF2B5EF4-FFF2-40B4-BE49-F238E27FC236}">
                <a16:creationId xmlns:a16="http://schemas.microsoft.com/office/drawing/2014/main" id="{9D0B6263-289B-6447-A9B6-70EB2C8B19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FR"/>
              <a:t>PIED DE PAGE TITRE DOCUMENT / DATE</a:t>
            </a:r>
          </a:p>
        </p:txBody>
      </p:sp>
      <p:sp>
        <p:nvSpPr>
          <p:cNvPr id="6" name="Espace réservé du numéro de diapositive 5">
            <a:extLst>
              <a:ext uri="{FF2B5EF4-FFF2-40B4-BE49-F238E27FC236}">
                <a16:creationId xmlns:a16="http://schemas.microsoft.com/office/drawing/2014/main" id="{47B61A46-4255-CB4D-966A-C8A79A05DCA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9F2D1F-F980-F64B-8650-301297C20365}" type="slidenum">
              <a:rPr lang="fr-FR" smtClean="0"/>
              <a:t>‹N°›</a:t>
            </a:fld>
            <a:endParaRPr lang="fr-FR"/>
          </a:p>
        </p:txBody>
      </p:sp>
    </p:spTree>
    <p:extLst>
      <p:ext uri="{BB962C8B-B14F-4D97-AF65-F5344CB8AC3E}">
        <p14:creationId xmlns:p14="http://schemas.microsoft.com/office/powerpoint/2010/main" val="27086683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2" r:id="rId1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jpe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5.jpeg"/></Relationships>
</file>

<file path=ppt/slides/_rels/slide11.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30.pn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hyperlink" Target="https://www.anap.fr/s/article/pilotage-publication-2750" TargetMode="External"/><Relationship Id="rId4" Type="http://schemas.openxmlformats.org/officeDocument/2006/relationships/hyperlink" Target="#_ftnref1"/></Relationships>
</file>

<file path=ppt/slides/_rels/slide1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35.jpeg"/><Relationship Id="rId5" Type="http://schemas.openxmlformats.org/officeDocument/2006/relationships/image" Target="../media/image34.emf"/><Relationship Id="rId10" Type="http://schemas.openxmlformats.org/officeDocument/2006/relationships/image" Target="../media/image39.png"/><Relationship Id="rId4" Type="http://schemas.openxmlformats.org/officeDocument/2006/relationships/image" Target="../media/image33.png"/><Relationship Id="rId9" Type="http://schemas.openxmlformats.org/officeDocument/2006/relationships/image" Target="../media/image38.jpeg"/></Relationships>
</file>

<file path=ppt/slides/_rels/slide14.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4.jpe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47.svg"/><Relationship Id="rId7" Type="http://schemas.openxmlformats.org/officeDocument/2006/relationships/image" Target="../media/image49.jpg"/><Relationship Id="rId2" Type="http://schemas.openxmlformats.org/officeDocument/2006/relationships/image" Target="../media/image46.svg"/><Relationship Id="rId1" Type="http://schemas.openxmlformats.org/officeDocument/2006/relationships/slideLayout" Target="../slideLayouts/slideLayout2.xml"/><Relationship Id="rId6" Type="http://schemas.openxmlformats.org/officeDocument/2006/relationships/image" Target="../media/image48.jpg"/><Relationship Id="rId5" Type="http://schemas.openxmlformats.org/officeDocument/2006/relationships/image" Target="../media/image3.jpg"/><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hyperlink" Target="https://itinova.org/etablissements/plateforme-handicaps-rares-sud/" TargetMode="Externa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50.png"/><Relationship Id="rId4" Type="http://schemas.openxmlformats.org/officeDocument/2006/relationships/image" Target="../media/image3.jp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6.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hyperlink" Target="#_ftn1"/><Relationship Id="rId7" Type="http://schemas.openxmlformats.org/officeDocument/2006/relationships/image" Target="../media/image12.pn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hyperlink" Target="https://www.anap.fr/s/article/pilotage-publication-2750" TargetMode="External"/><Relationship Id="rId5" Type="http://schemas.openxmlformats.org/officeDocument/2006/relationships/hyperlink" Target="#_ftnref1"/><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3" Type="http://schemas.openxmlformats.org/officeDocument/2006/relationships/image" Target="../media/image3.jpg"/><Relationship Id="rId7" Type="http://schemas.openxmlformats.org/officeDocument/2006/relationships/image" Target="../media/image14.jp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hyperlink" Target="https://www.anap.fr/s/article/pilotage-publication-2750" TargetMode="External"/><Relationship Id="rId4" Type="http://schemas.openxmlformats.org/officeDocument/2006/relationships/hyperlink" Target="#_ftnref1"/></Relationships>
</file>

<file path=ppt/slides/_rels/slide7.xml.rels><?xml version="1.0" encoding="UTF-8" standalone="yes"?>
<Relationships xmlns="http://schemas.openxmlformats.org/package/2006/relationships"><Relationship Id="rId8" Type="http://schemas.openxmlformats.org/officeDocument/2006/relationships/image" Target="../media/image19.jpeg"/><Relationship Id="rId13" Type="http://schemas.openxmlformats.org/officeDocument/2006/relationships/image" Target="../media/image24.tiff"/><Relationship Id="rId3" Type="http://schemas.openxmlformats.org/officeDocument/2006/relationships/notesSlide" Target="../notesSlides/notesSlide3.xml"/><Relationship Id="rId7" Type="http://schemas.openxmlformats.org/officeDocument/2006/relationships/image" Target="../media/image18.jpeg"/><Relationship Id="rId12" Type="http://schemas.openxmlformats.org/officeDocument/2006/relationships/image" Target="../media/image23.jpeg"/><Relationship Id="rId2" Type="http://schemas.openxmlformats.org/officeDocument/2006/relationships/slideLayout" Target="../slideLayouts/slideLayout7.xml"/><Relationship Id="rId16" Type="http://schemas.openxmlformats.org/officeDocument/2006/relationships/image" Target="../media/image27.png"/><Relationship Id="rId1" Type="http://schemas.openxmlformats.org/officeDocument/2006/relationships/tags" Target="../tags/tag1.xml"/><Relationship Id="rId6" Type="http://schemas.openxmlformats.org/officeDocument/2006/relationships/image" Target="../media/image17.jpeg"/><Relationship Id="rId11" Type="http://schemas.openxmlformats.org/officeDocument/2006/relationships/image" Target="../media/image22.jpeg"/><Relationship Id="rId5" Type="http://schemas.openxmlformats.org/officeDocument/2006/relationships/image" Target="../media/image16.jpeg"/><Relationship Id="rId15" Type="http://schemas.openxmlformats.org/officeDocument/2006/relationships/image" Target="../media/image26.jpg"/><Relationship Id="rId10" Type="http://schemas.openxmlformats.org/officeDocument/2006/relationships/image" Target="../media/image21.jpeg"/><Relationship Id="rId4" Type="http://schemas.openxmlformats.org/officeDocument/2006/relationships/image" Target="../media/image15.jpeg"/><Relationship Id="rId9" Type="http://schemas.openxmlformats.org/officeDocument/2006/relationships/image" Target="../media/image20.jpeg"/><Relationship Id="rId1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jp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C3A05EC-64B8-7144-9F21-7E811F282AC2}"/>
              </a:ext>
            </a:extLst>
          </p:cNvPr>
          <p:cNvSpPr/>
          <p:nvPr/>
        </p:nvSpPr>
        <p:spPr>
          <a:xfrm>
            <a:off x="463393" y="265848"/>
            <a:ext cx="11412357" cy="6251171"/>
          </a:xfrm>
          <a:prstGeom prst="rect">
            <a:avLst/>
          </a:prstGeom>
          <a:solidFill>
            <a:srgbClr val="2835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ptos" panose="020B0004020202020204" pitchFamily="34" charset="0"/>
            </a:endParaRPr>
          </a:p>
        </p:txBody>
      </p:sp>
      <p:sp>
        <p:nvSpPr>
          <p:cNvPr id="3" name="Rectangle 2">
            <a:extLst>
              <a:ext uri="{FF2B5EF4-FFF2-40B4-BE49-F238E27FC236}">
                <a16:creationId xmlns:a16="http://schemas.microsoft.com/office/drawing/2014/main" id="{FD69C470-2B05-0445-B9D0-4017E0386304}"/>
              </a:ext>
            </a:extLst>
          </p:cNvPr>
          <p:cNvSpPr/>
          <p:nvPr/>
        </p:nvSpPr>
        <p:spPr>
          <a:xfrm>
            <a:off x="9127375" y="4422370"/>
            <a:ext cx="3064625" cy="2435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ptos" panose="020B0004020202020204" pitchFamily="34" charset="0"/>
            </a:endParaRPr>
          </a:p>
        </p:txBody>
      </p:sp>
      <p:pic>
        <p:nvPicPr>
          <p:cNvPr id="5" name="Image 4" descr="Une image contenant cercle, Caractère coloré&#10;&#10;Description générée automatiquement">
            <a:extLst>
              <a:ext uri="{FF2B5EF4-FFF2-40B4-BE49-F238E27FC236}">
                <a16:creationId xmlns:a16="http://schemas.microsoft.com/office/drawing/2014/main" id="{1B19B033-FFCA-1A43-AAF0-67DBFBC1237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 y="0"/>
            <a:ext cx="4820611" cy="4091110"/>
          </a:xfrm>
          <a:prstGeom prst="rect">
            <a:avLst/>
          </a:prstGeom>
        </p:spPr>
      </p:pic>
      <p:sp>
        <p:nvSpPr>
          <p:cNvPr id="8" name="ZoneTexte 7">
            <a:extLst>
              <a:ext uri="{FF2B5EF4-FFF2-40B4-BE49-F238E27FC236}">
                <a16:creationId xmlns:a16="http://schemas.microsoft.com/office/drawing/2014/main" id="{4312246F-E98B-424F-A62D-8FE2D5766FE7}"/>
              </a:ext>
            </a:extLst>
          </p:cNvPr>
          <p:cNvSpPr txBox="1"/>
          <p:nvPr/>
        </p:nvSpPr>
        <p:spPr>
          <a:xfrm>
            <a:off x="1090220" y="1611246"/>
            <a:ext cx="4305688" cy="1200329"/>
          </a:xfrm>
          <a:prstGeom prst="rect">
            <a:avLst/>
          </a:prstGeom>
          <a:noFill/>
        </p:spPr>
        <p:txBody>
          <a:bodyPr wrap="square" rtlCol="0">
            <a:spAutoFit/>
          </a:bodyPr>
          <a:lstStyle/>
          <a:p>
            <a:r>
              <a:rPr lang="fr-FR" sz="3600" b="1" dirty="0">
                <a:solidFill>
                  <a:schemeClr val="bg1"/>
                </a:solidFill>
                <a:latin typeface="Aptos" panose="020B0004020202020204" pitchFamily="34" charset="0"/>
                <a:ea typeface="Segoe UI Historic" panose="020B0502040204020203" pitchFamily="34" charset="0"/>
                <a:cs typeface="Segoe UI Historic" panose="020B0502040204020203" pitchFamily="34" charset="0"/>
              </a:rPr>
              <a:t>Présentation du</a:t>
            </a:r>
          </a:p>
          <a:p>
            <a:r>
              <a:rPr lang="fr-FR" sz="3600" b="1" dirty="0">
                <a:solidFill>
                  <a:schemeClr val="bg1"/>
                </a:solidFill>
                <a:latin typeface="Aptos" panose="020B0004020202020204" pitchFamily="34" charset="0"/>
                <a:ea typeface="Segoe UI Historic" panose="020B0502040204020203" pitchFamily="34" charset="0"/>
                <a:cs typeface="Segoe UI Historic" panose="020B0502040204020203" pitchFamily="34" charset="0"/>
              </a:rPr>
              <a:t>15 juillet 2026</a:t>
            </a:r>
          </a:p>
        </p:txBody>
      </p:sp>
      <p:cxnSp>
        <p:nvCxnSpPr>
          <p:cNvPr id="16" name="Connecteur droit 15">
            <a:extLst>
              <a:ext uri="{FF2B5EF4-FFF2-40B4-BE49-F238E27FC236}">
                <a16:creationId xmlns:a16="http://schemas.microsoft.com/office/drawing/2014/main" id="{E76A6018-F42F-2D4A-B810-DE424863D578}"/>
              </a:ext>
            </a:extLst>
          </p:cNvPr>
          <p:cNvCxnSpPr>
            <a:cxnSpLocks/>
          </p:cNvCxnSpPr>
          <p:nvPr/>
        </p:nvCxnSpPr>
        <p:spPr>
          <a:xfrm>
            <a:off x="1231901" y="3200400"/>
            <a:ext cx="33972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ZoneTexte 17">
            <a:extLst>
              <a:ext uri="{FF2B5EF4-FFF2-40B4-BE49-F238E27FC236}">
                <a16:creationId xmlns:a16="http://schemas.microsoft.com/office/drawing/2014/main" id="{9E134890-1AF2-8F42-9BBC-3A8C4594DEB2}"/>
              </a:ext>
            </a:extLst>
          </p:cNvPr>
          <p:cNvSpPr txBox="1"/>
          <p:nvPr/>
        </p:nvSpPr>
        <p:spPr>
          <a:xfrm>
            <a:off x="1096046" y="5886991"/>
            <a:ext cx="7545381" cy="276999"/>
          </a:xfrm>
          <a:prstGeom prst="rect">
            <a:avLst/>
          </a:prstGeom>
          <a:noFill/>
        </p:spPr>
        <p:txBody>
          <a:bodyPr wrap="square" rtlCol="0">
            <a:spAutoFit/>
          </a:bodyPr>
          <a:lstStyle/>
          <a:p>
            <a:r>
              <a:rPr lang="fr-FR" sz="1200" dirty="0">
                <a:solidFill>
                  <a:schemeClr val="bg1"/>
                </a:solidFill>
                <a:latin typeface="Aptos" panose="020B0004020202020204" pitchFamily="34" charset="0"/>
                <a:ea typeface="Segoe UI Historic" panose="020B0502040204020203" pitchFamily="34" charset="0"/>
                <a:cs typeface="Segoe UI Historic" panose="020B0502040204020203" pitchFamily="34" charset="0"/>
              </a:rPr>
              <a:t>GROUPE SANITAIRE, SOCIAL ET MÉDICO-SOCIAL À BUT NON LUCRATIF, AU SERVICE DE LA PERSONNE</a:t>
            </a:r>
          </a:p>
        </p:txBody>
      </p:sp>
      <p:pic>
        <p:nvPicPr>
          <p:cNvPr id="12" name="Image 11">
            <a:extLst>
              <a:ext uri="{FF2B5EF4-FFF2-40B4-BE49-F238E27FC236}">
                <a16:creationId xmlns:a16="http://schemas.microsoft.com/office/drawing/2014/main" id="{D8B1CABE-2EEE-024F-84D9-8854F67EFE00}"/>
              </a:ext>
            </a:extLst>
          </p:cNvPr>
          <p:cNvPicPr>
            <a:picLocks noChangeAspect="1"/>
          </p:cNvPicPr>
          <p:nvPr/>
        </p:nvPicPr>
        <p:blipFill>
          <a:blip r:embed="rId3"/>
          <a:srcRect/>
          <a:stretch/>
        </p:blipFill>
        <p:spPr>
          <a:xfrm>
            <a:off x="9456342" y="4870625"/>
            <a:ext cx="1915131" cy="1293365"/>
          </a:xfrm>
          <a:prstGeom prst="rect">
            <a:avLst/>
          </a:prstGeom>
        </p:spPr>
      </p:pic>
      <p:pic>
        <p:nvPicPr>
          <p:cNvPr id="6" name="Image 5">
            <a:extLst>
              <a:ext uri="{FF2B5EF4-FFF2-40B4-BE49-F238E27FC236}">
                <a16:creationId xmlns:a16="http://schemas.microsoft.com/office/drawing/2014/main" id="{88562D0A-988E-9825-F09A-6085E1984B5A}"/>
              </a:ext>
            </a:extLst>
          </p:cNvPr>
          <p:cNvPicPr>
            <a:picLocks noChangeAspect="1"/>
          </p:cNvPicPr>
          <p:nvPr/>
        </p:nvPicPr>
        <p:blipFill>
          <a:blip r:embed="rId4"/>
          <a:srcRect r="67780"/>
          <a:stretch/>
        </p:blipFill>
        <p:spPr>
          <a:xfrm>
            <a:off x="8370953" y="411069"/>
            <a:ext cx="3357654" cy="3878377"/>
          </a:xfrm>
          <a:prstGeom prst="rect">
            <a:avLst/>
          </a:prstGeom>
        </p:spPr>
      </p:pic>
      <p:pic>
        <p:nvPicPr>
          <p:cNvPr id="9" name="Image 8" descr="Une image contenant texte, Graphique, graphisme, Police&#10;&#10;Le contenu généré par l’IA peut être incorrect.">
            <a:extLst>
              <a:ext uri="{FF2B5EF4-FFF2-40B4-BE49-F238E27FC236}">
                <a16:creationId xmlns:a16="http://schemas.microsoft.com/office/drawing/2014/main" id="{F608EF84-10CC-1C8D-44AD-106526645FCD}"/>
              </a:ext>
            </a:extLst>
          </p:cNvPr>
          <p:cNvPicPr>
            <a:picLocks noChangeAspect="1"/>
          </p:cNvPicPr>
          <p:nvPr/>
        </p:nvPicPr>
        <p:blipFill>
          <a:blip r:embed="rId5">
            <a:extLst>
              <a:ext uri="{28A0092B-C50C-407E-A947-70E740481C1C}">
                <a14:useLocalDpi xmlns:a14="http://schemas.microsoft.com/office/drawing/2010/main" val="0"/>
              </a:ext>
            </a:extLst>
          </a:blip>
          <a:srcRect l="31073" b="27413"/>
          <a:stretch/>
        </p:blipFill>
        <p:spPr>
          <a:xfrm>
            <a:off x="4943964" y="1611246"/>
            <a:ext cx="3556170" cy="1389330"/>
          </a:xfrm>
          <a:prstGeom prst="rect">
            <a:avLst/>
          </a:prstGeom>
        </p:spPr>
      </p:pic>
    </p:spTree>
    <p:extLst>
      <p:ext uri="{BB962C8B-B14F-4D97-AF65-F5344CB8AC3E}">
        <p14:creationId xmlns:p14="http://schemas.microsoft.com/office/powerpoint/2010/main" val="42892001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BAD0D-180F-7D6E-DCD2-00DD05373EB0}"/>
            </a:ext>
          </a:extLst>
        </p:cNvPr>
        <p:cNvGrpSpPr/>
        <p:nvPr/>
      </p:nvGrpSpPr>
      <p:grpSpPr>
        <a:xfrm>
          <a:off x="0" y="0"/>
          <a:ext cx="0" cy="0"/>
          <a:chOff x="0" y="0"/>
          <a:chExt cx="0" cy="0"/>
        </a:xfrm>
      </p:grpSpPr>
      <p:sp>
        <p:nvSpPr>
          <p:cNvPr id="21" name="ZoneTexte 20">
            <a:extLst>
              <a:ext uri="{FF2B5EF4-FFF2-40B4-BE49-F238E27FC236}">
                <a16:creationId xmlns:a16="http://schemas.microsoft.com/office/drawing/2014/main" id="{3A7FD452-857A-CDBB-38DA-AD5865790A86}"/>
              </a:ext>
            </a:extLst>
          </p:cNvPr>
          <p:cNvSpPr txBox="1"/>
          <p:nvPr/>
        </p:nvSpPr>
        <p:spPr>
          <a:xfrm>
            <a:off x="7030505" y="6010024"/>
            <a:ext cx="2916039" cy="246221"/>
          </a:xfrm>
          <a:prstGeom prst="rect">
            <a:avLst/>
          </a:prstGeom>
          <a:noFill/>
        </p:spPr>
        <p:txBody>
          <a:bodyPr wrap="square" rtlCol="0">
            <a:spAutoFit/>
          </a:bodyPr>
          <a:lstStyle/>
          <a:p>
            <a:pPr algn="ctr"/>
            <a:r>
              <a:rPr lang="fr-FR" sz="1000" dirty="0">
                <a:solidFill>
                  <a:schemeClr val="bg1"/>
                </a:solidFill>
                <a:latin typeface="Aptos" panose="020B0004020202020204" pitchFamily="34" charset="0"/>
                <a:ea typeface="Segoe UI Historic" panose="020B0502040204020203" pitchFamily="34" charset="0"/>
                <a:cs typeface="Segoe UI Historic" panose="020B0502040204020203" pitchFamily="34" charset="0"/>
              </a:rPr>
              <a:t>LÉGENDE DE LA PHOTO</a:t>
            </a:r>
          </a:p>
        </p:txBody>
      </p:sp>
      <p:sp>
        <p:nvSpPr>
          <p:cNvPr id="24" name="Rectangle 23">
            <a:extLst>
              <a:ext uri="{FF2B5EF4-FFF2-40B4-BE49-F238E27FC236}">
                <a16:creationId xmlns:a16="http://schemas.microsoft.com/office/drawing/2014/main" id="{FEA4D807-169E-6E95-C3DE-67A0A910F8F1}"/>
              </a:ext>
            </a:extLst>
          </p:cNvPr>
          <p:cNvSpPr/>
          <p:nvPr/>
        </p:nvSpPr>
        <p:spPr>
          <a:xfrm>
            <a:off x="0" y="6435488"/>
            <a:ext cx="5528436" cy="432000"/>
          </a:xfrm>
          <a:prstGeom prst="rect">
            <a:avLst/>
          </a:prstGeom>
          <a:solidFill>
            <a:srgbClr val="2835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Aptos" panose="020B0004020202020204" pitchFamily="34" charset="0"/>
            </a:endParaRPr>
          </a:p>
        </p:txBody>
      </p:sp>
      <p:pic>
        <p:nvPicPr>
          <p:cNvPr id="29" name="Image 28">
            <a:extLst>
              <a:ext uri="{FF2B5EF4-FFF2-40B4-BE49-F238E27FC236}">
                <a16:creationId xmlns:a16="http://schemas.microsoft.com/office/drawing/2014/main" id="{3F1BB0CB-8787-58E5-8CA0-CB323B057305}"/>
              </a:ext>
            </a:extLst>
          </p:cNvPr>
          <p:cNvPicPr>
            <a:picLocks noChangeAspect="1"/>
          </p:cNvPicPr>
          <p:nvPr/>
        </p:nvPicPr>
        <p:blipFill>
          <a:blip r:embed="rId3"/>
          <a:srcRect/>
          <a:stretch/>
        </p:blipFill>
        <p:spPr>
          <a:xfrm>
            <a:off x="10697353" y="5959365"/>
            <a:ext cx="1004003" cy="678044"/>
          </a:xfrm>
          <a:prstGeom prst="rect">
            <a:avLst/>
          </a:prstGeom>
        </p:spPr>
      </p:pic>
      <p:sp>
        <p:nvSpPr>
          <p:cNvPr id="5" name="ZoneTexte 4">
            <a:extLst>
              <a:ext uri="{FF2B5EF4-FFF2-40B4-BE49-F238E27FC236}">
                <a16:creationId xmlns:a16="http://schemas.microsoft.com/office/drawing/2014/main" id="{4CF3C4ED-BA1C-0091-06F1-4918DA9F9545}"/>
              </a:ext>
            </a:extLst>
          </p:cNvPr>
          <p:cNvSpPr txBox="1"/>
          <p:nvPr/>
        </p:nvSpPr>
        <p:spPr>
          <a:xfrm>
            <a:off x="5986130" y="6503740"/>
            <a:ext cx="393702" cy="276999"/>
          </a:xfrm>
          <a:prstGeom prst="rect">
            <a:avLst/>
          </a:prstGeom>
          <a:noFill/>
        </p:spPr>
        <p:txBody>
          <a:bodyPr wrap="square" rtlCol="0">
            <a:spAutoFit/>
          </a:bodyPr>
          <a:lstStyle/>
          <a:p>
            <a:fld id="{A365822E-CCD2-42B3-BD6D-C48BF3D60909}" type="slidenum">
              <a:rPr lang="fr-FR" sz="1200" smtClean="0">
                <a:solidFill>
                  <a:srgbClr val="283581"/>
                </a:solidFill>
                <a:latin typeface="Aptos" panose="020B0004020202020204" pitchFamily="34" charset="0"/>
              </a:rPr>
              <a:t>10</a:t>
            </a:fld>
            <a:endParaRPr lang="fr-FR" sz="1200" dirty="0">
              <a:solidFill>
                <a:srgbClr val="283581"/>
              </a:solidFill>
              <a:latin typeface="Aptos" panose="020B0004020202020204" pitchFamily="34" charset="0"/>
            </a:endParaRPr>
          </a:p>
        </p:txBody>
      </p:sp>
      <p:sp>
        <p:nvSpPr>
          <p:cNvPr id="7" name="Espace réservé du pied de page 8">
            <a:extLst>
              <a:ext uri="{FF2B5EF4-FFF2-40B4-BE49-F238E27FC236}">
                <a16:creationId xmlns:a16="http://schemas.microsoft.com/office/drawing/2014/main" id="{88E52CCA-E0BC-1016-59FF-58ED7A97886F}"/>
              </a:ext>
            </a:extLst>
          </p:cNvPr>
          <p:cNvSpPr>
            <a:spLocks noGrp="1"/>
          </p:cNvSpPr>
          <p:nvPr>
            <p:ph type="ftr" sz="quarter" idx="11"/>
          </p:nvPr>
        </p:nvSpPr>
        <p:spPr>
          <a:xfrm>
            <a:off x="0" y="6468925"/>
            <a:ext cx="5528436" cy="365125"/>
          </a:xfrm>
        </p:spPr>
        <p:txBody>
          <a:bodyPr/>
          <a:lstStyle/>
          <a:p>
            <a:r>
              <a:rPr lang="fr-FR" sz="1000" dirty="0">
                <a:solidFill>
                  <a:schemeClr val="bg1"/>
                </a:solidFill>
                <a:latin typeface="Aptos" panose="020B0004020202020204" pitchFamily="34" charset="0"/>
              </a:rPr>
              <a:t>PIED DE PAGE TITRE DOCUMENT / DATE</a:t>
            </a:r>
          </a:p>
        </p:txBody>
      </p:sp>
      <p:pic>
        <p:nvPicPr>
          <p:cNvPr id="11" name="Image 10" descr="Une image contenant texte, Graphique, graphisme, Police&#10;&#10;Le contenu généré par l’IA peut être incorrect.">
            <a:extLst>
              <a:ext uri="{FF2B5EF4-FFF2-40B4-BE49-F238E27FC236}">
                <a16:creationId xmlns:a16="http://schemas.microsoft.com/office/drawing/2014/main" id="{B862B6D9-27FE-6456-2088-71F87CDD9D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85045" y="12579"/>
            <a:ext cx="1311470" cy="486541"/>
          </a:xfrm>
          <a:prstGeom prst="rect">
            <a:avLst/>
          </a:prstGeom>
        </p:spPr>
      </p:pic>
      <p:sp>
        <p:nvSpPr>
          <p:cNvPr id="3" name="Espace réservé du texte 2">
            <a:extLst>
              <a:ext uri="{FF2B5EF4-FFF2-40B4-BE49-F238E27FC236}">
                <a16:creationId xmlns:a16="http://schemas.microsoft.com/office/drawing/2014/main" id="{BC8BA0EC-68A6-C932-99F8-F975199EEB2D}"/>
              </a:ext>
            </a:extLst>
          </p:cNvPr>
          <p:cNvSpPr txBox="1">
            <a:spLocks/>
          </p:cNvSpPr>
          <p:nvPr/>
        </p:nvSpPr>
        <p:spPr>
          <a:xfrm>
            <a:off x="1137899" y="934897"/>
            <a:ext cx="10563457" cy="5291299"/>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07000"/>
              </a:lnSpc>
              <a:spcAft>
                <a:spcPts val="800"/>
              </a:spcAft>
              <a:buSzPts val="1000"/>
              <a:buFont typeface="Symbol" panose="05050102010706020507" pitchFamily="18" charset="2"/>
              <a:buChar char=""/>
              <a:tabLst>
                <a:tab pos="457200" algn="l"/>
              </a:tabLst>
            </a:pPr>
            <a:r>
              <a:rPr lang="fr-FR" sz="7200" kern="100" dirty="0">
                <a:solidFill>
                  <a:srgbClr val="7030A0"/>
                </a:solidFill>
                <a:latin typeface="+mj-lt"/>
                <a:ea typeface="Aptos" panose="020B0004020202020204" pitchFamily="34" charset="0"/>
                <a:cs typeface="Times New Roman" panose="02020603050405020304" pitchFamily="18" charset="0"/>
              </a:rPr>
              <a:t>Une déficience auditive grave</a:t>
            </a:r>
            <a:r>
              <a:rPr lang="fr-FR" sz="7200" kern="100" dirty="0">
                <a:latin typeface="+mj-lt"/>
                <a:ea typeface="Aptos" panose="020B0004020202020204" pitchFamily="34" charset="0"/>
                <a:cs typeface="Times New Roman" panose="02020603050405020304" pitchFamily="18" charset="0"/>
              </a:rPr>
              <a:t> </a:t>
            </a:r>
            <a:r>
              <a:rPr lang="fr-FR" sz="7200" b="1" kern="100" dirty="0">
                <a:latin typeface="+mj-lt"/>
                <a:ea typeface="Aptos" panose="020B0004020202020204" pitchFamily="34" charset="0"/>
                <a:cs typeface="Times New Roman" panose="02020603050405020304" pitchFamily="18" charset="0"/>
              </a:rPr>
              <a:t>avec</a:t>
            </a:r>
            <a:r>
              <a:rPr lang="fr-FR" sz="7200" kern="100" dirty="0">
                <a:latin typeface="+mj-lt"/>
                <a:ea typeface="Aptos" panose="020B0004020202020204" pitchFamily="34" charset="0"/>
                <a:cs typeface="Times New Roman" panose="02020603050405020304" pitchFamily="18" charset="0"/>
              </a:rPr>
              <a:t> </a:t>
            </a:r>
            <a:r>
              <a:rPr lang="fr-FR" sz="7200" kern="100" dirty="0">
                <a:solidFill>
                  <a:srgbClr val="7030A0"/>
                </a:solidFill>
                <a:latin typeface="+mj-lt"/>
                <a:ea typeface="Aptos" panose="020B0004020202020204" pitchFamily="34" charset="0"/>
                <a:cs typeface="Times New Roman" panose="02020603050405020304" pitchFamily="18" charset="0"/>
              </a:rPr>
              <a:t>une déficience visuelle grave</a:t>
            </a:r>
            <a:br>
              <a:rPr lang="fr-FR" sz="7200" kern="100" dirty="0">
                <a:latin typeface="+mj-lt"/>
                <a:ea typeface="Aptos" panose="020B0004020202020204" pitchFamily="34" charset="0"/>
                <a:cs typeface="Times New Roman" panose="02020603050405020304" pitchFamily="18" charset="0"/>
              </a:rPr>
            </a:br>
            <a:r>
              <a:rPr lang="fr-FR" sz="7200" i="1" kern="100" dirty="0">
                <a:latin typeface="+mj-lt"/>
                <a:ea typeface="Aptos" panose="020B0004020202020204" pitchFamily="34" charset="0"/>
                <a:cs typeface="Times New Roman" panose="02020603050405020304" pitchFamily="18" charset="0"/>
              </a:rPr>
              <a:t>(ex : une personne avec une surdité dont la vue baisse de façon importante)</a:t>
            </a:r>
            <a:endParaRPr lang="fr-FR" sz="7200" kern="100" dirty="0">
              <a:latin typeface="+mj-lt"/>
              <a:ea typeface="Aptos" panose="020B0004020202020204" pitchFamily="34" charset="0"/>
              <a:cs typeface="Times New Roman" panose="02020603050405020304" pitchFamily="18" charset="0"/>
            </a:endParaRPr>
          </a:p>
          <a:p>
            <a:pPr marL="342900" indent="-342900">
              <a:lnSpc>
                <a:spcPct val="107000"/>
              </a:lnSpc>
              <a:spcAft>
                <a:spcPts val="800"/>
              </a:spcAft>
              <a:buSzPts val="1000"/>
              <a:buFont typeface="Symbol" panose="05050102010706020507" pitchFamily="18" charset="2"/>
              <a:buChar char=""/>
              <a:tabLst>
                <a:tab pos="457200" algn="l"/>
              </a:tabLst>
            </a:pPr>
            <a:r>
              <a:rPr lang="fr-FR" sz="7200" kern="100" dirty="0">
                <a:solidFill>
                  <a:srgbClr val="7030A0"/>
                </a:solidFill>
                <a:latin typeface="+mj-lt"/>
                <a:ea typeface="Aptos" panose="020B0004020202020204" pitchFamily="34" charset="0"/>
                <a:cs typeface="Times New Roman" panose="02020603050405020304" pitchFamily="18" charset="0"/>
              </a:rPr>
              <a:t>Une déficience visuelle grave</a:t>
            </a:r>
            <a:r>
              <a:rPr lang="fr-FR" sz="7200" kern="100" dirty="0">
                <a:latin typeface="+mj-lt"/>
                <a:ea typeface="Aptos" panose="020B0004020202020204" pitchFamily="34" charset="0"/>
                <a:cs typeface="Times New Roman" panose="02020603050405020304" pitchFamily="18" charset="0"/>
              </a:rPr>
              <a:t> </a:t>
            </a:r>
            <a:r>
              <a:rPr lang="fr-FR" sz="7200" b="1" kern="100" dirty="0">
                <a:latin typeface="+mj-lt"/>
                <a:ea typeface="Aptos" panose="020B0004020202020204" pitchFamily="34" charset="0"/>
                <a:cs typeface="Times New Roman" panose="02020603050405020304" pitchFamily="18" charset="0"/>
              </a:rPr>
              <a:t>avec </a:t>
            </a:r>
            <a:r>
              <a:rPr lang="fr-FR" sz="7200" kern="100" dirty="0">
                <a:solidFill>
                  <a:srgbClr val="7030A0"/>
                </a:solidFill>
                <a:latin typeface="+mj-lt"/>
                <a:ea typeface="Aptos" panose="020B0004020202020204" pitchFamily="34" charset="0"/>
                <a:cs typeface="Times New Roman" panose="02020603050405020304" pitchFamily="18" charset="0"/>
              </a:rPr>
              <a:t>d’autres déficiences graves</a:t>
            </a:r>
            <a:br>
              <a:rPr lang="fr-FR" sz="7200" kern="100" dirty="0">
                <a:latin typeface="+mj-lt"/>
                <a:ea typeface="Aptos" panose="020B0004020202020204" pitchFamily="34" charset="0"/>
                <a:cs typeface="Times New Roman" panose="02020603050405020304" pitchFamily="18" charset="0"/>
              </a:rPr>
            </a:br>
            <a:r>
              <a:rPr lang="fr-FR" sz="7200" i="1" kern="100" dirty="0">
                <a:latin typeface="+mj-lt"/>
                <a:ea typeface="Aptos" panose="020B0004020202020204" pitchFamily="34" charset="0"/>
                <a:cs typeface="Times New Roman" panose="02020603050405020304" pitchFamily="18" charset="0"/>
              </a:rPr>
              <a:t>(ex : une personne aveugle avec un trouble du spectre de l’autisme sévère)</a:t>
            </a:r>
            <a:endParaRPr lang="fr-FR" sz="7200" kern="100" dirty="0">
              <a:latin typeface="+mj-lt"/>
              <a:ea typeface="Aptos" panose="020B0004020202020204" pitchFamily="34" charset="0"/>
              <a:cs typeface="Times New Roman" panose="02020603050405020304" pitchFamily="18" charset="0"/>
            </a:endParaRPr>
          </a:p>
          <a:p>
            <a:pPr marL="342900" indent="-342900">
              <a:lnSpc>
                <a:spcPct val="107000"/>
              </a:lnSpc>
              <a:spcAft>
                <a:spcPts val="800"/>
              </a:spcAft>
              <a:buSzPts val="1000"/>
              <a:buFont typeface="Symbol" panose="05050102010706020507" pitchFamily="18" charset="2"/>
              <a:buChar char=""/>
              <a:tabLst>
                <a:tab pos="457200" algn="l"/>
              </a:tabLst>
            </a:pPr>
            <a:r>
              <a:rPr lang="fr-FR" sz="7200" kern="100" dirty="0">
                <a:solidFill>
                  <a:srgbClr val="7030A0"/>
                </a:solidFill>
                <a:latin typeface="+mj-lt"/>
                <a:ea typeface="Aptos" panose="020B0004020202020204" pitchFamily="34" charset="0"/>
                <a:cs typeface="Times New Roman" panose="02020603050405020304" pitchFamily="18" charset="0"/>
              </a:rPr>
              <a:t>Une déficience auditive grave</a:t>
            </a:r>
            <a:r>
              <a:rPr lang="fr-FR" sz="7200" kern="100" dirty="0">
                <a:latin typeface="+mj-lt"/>
                <a:ea typeface="Aptos" panose="020B0004020202020204" pitchFamily="34" charset="0"/>
                <a:cs typeface="Times New Roman" panose="02020603050405020304" pitchFamily="18" charset="0"/>
              </a:rPr>
              <a:t> </a:t>
            </a:r>
            <a:r>
              <a:rPr lang="fr-FR" sz="7200" b="1" kern="100" dirty="0">
                <a:latin typeface="+mj-lt"/>
                <a:ea typeface="Aptos" panose="020B0004020202020204" pitchFamily="34" charset="0"/>
                <a:cs typeface="Times New Roman" panose="02020603050405020304" pitchFamily="18" charset="0"/>
              </a:rPr>
              <a:t>avec</a:t>
            </a:r>
            <a:r>
              <a:rPr lang="fr-FR" sz="7200" kern="100" dirty="0">
                <a:latin typeface="+mj-lt"/>
                <a:ea typeface="Aptos" panose="020B0004020202020204" pitchFamily="34" charset="0"/>
                <a:cs typeface="Times New Roman" panose="02020603050405020304" pitchFamily="18" charset="0"/>
              </a:rPr>
              <a:t> </a:t>
            </a:r>
            <a:r>
              <a:rPr lang="fr-FR" sz="7200" kern="100" dirty="0">
                <a:solidFill>
                  <a:srgbClr val="7030A0"/>
                </a:solidFill>
                <a:latin typeface="+mj-lt"/>
                <a:ea typeface="Aptos" panose="020B0004020202020204" pitchFamily="34" charset="0"/>
                <a:cs typeface="Times New Roman" panose="02020603050405020304" pitchFamily="18" charset="0"/>
              </a:rPr>
              <a:t>d’autres déficiences graves</a:t>
            </a:r>
            <a:br>
              <a:rPr lang="fr-FR" sz="7200" kern="100" dirty="0">
                <a:latin typeface="+mj-lt"/>
                <a:ea typeface="Aptos" panose="020B0004020202020204" pitchFamily="34" charset="0"/>
                <a:cs typeface="Times New Roman" panose="02020603050405020304" pitchFamily="18" charset="0"/>
              </a:rPr>
            </a:br>
            <a:r>
              <a:rPr lang="fr-FR" sz="7200" i="1" kern="100" dirty="0">
                <a:latin typeface="+mj-lt"/>
                <a:ea typeface="Aptos" panose="020B0004020202020204" pitchFamily="34" charset="0"/>
                <a:cs typeface="Times New Roman" panose="02020603050405020304" pitchFamily="18" charset="0"/>
              </a:rPr>
              <a:t>(ex : une personne avec une surdité profonde avec un trouble du développement intellectuel)</a:t>
            </a:r>
            <a:endParaRPr lang="fr-FR" sz="7200" kern="100" dirty="0">
              <a:latin typeface="+mj-lt"/>
              <a:ea typeface="Aptos" panose="020B0004020202020204" pitchFamily="34" charset="0"/>
              <a:cs typeface="Times New Roman" panose="02020603050405020304" pitchFamily="18" charset="0"/>
            </a:endParaRPr>
          </a:p>
          <a:p>
            <a:pPr marL="342900" indent="-342900">
              <a:lnSpc>
                <a:spcPct val="107000"/>
              </a:lnSpc>
              <a:spcAft>
                <a:spcPts val="800"/>
              </a:spcAft>
              <a:buSzPts val="1000"/>
              <a:buFont typeface="Symbol" panose="05050102010706020507" pitchFamily="18" charset="2"/>
              <a:buChar char=""/>
              <a:tabLst>
                <a:tab pos="457200" algn="l"/>
              </a:tabLst>
            </a:pPr>
            <a:r>
              <a:rPr lang="fr-FR" sz="7200" kern="100" dirty="0">
                <a:solidFill>
                  <a:srgbClr val="7030A0"/>
                </a:solidFill>
                <a:latin typeface="+mj-lt"/>
                <a:ea typeface="Aptos" panose="020B0004020202020204" pitchFamily="34" charset="0"/>
                <a:cs typeface="Times New Roman" panose="02020603050405020304" pitchFamily="18" charset="0"/>
              </a:rPr>
              <a:t>Une dysphasie grave </a:t>
            </a:r>
            <a:r>
              <a:rPr lang="fr-FR" sz="7200" b="1" kern="100" dirty="0">
                <a:latin typeface="+mj-lt"/>
                <a:ea typeface="Aptos" panose="020B0004020202020204" pitchFamily="34" charset="0"/>
                <a:cs typeface="Times New Roman" panose="02020603050405020304" pitchFamily="18" charset="0"/>
              </a:rPr>
              <a:t>associée ou non</a:t>
            </a:r>
            <a:r>
              <a:rPr lang="fr-FR" sz="7200" kern="100" dirty="0">
                <a:latin typeface="+mj-lt"/>
                <a:ea typeface="Aptos" panose="020B0004020202020204" pitchFamily="34" charset="0"/>
                <a:cs typeface="Times New Roman" panose="02020603050405020304" pitchFamily="18" charset="0"/>
              </a:rPr>
              <a:t> </a:t>
            </a:r>
            <a:r>
              <a:rPr lang="fr-FR" sz="7200" kern="100" dirty="0">
                <a:solidFill>
                  <a:srgbClr val="7030A0"/>
                </a:solidFill>
                <a:latin typeface="+mj-lt"/>
                <a:ea typeface="Aptos" panose="020B0004020202020204" pitchFamily="34" charset="0"/>
                <a:cs typeface="Times New Roman" panose="02020603050405020304" pitchFamily="18" charset="0"/>
              </a:rPr>
              <a:t>à une autre déficience</a:t>
            </a:r>
            <a:br>
              <a:rPr lang="fr-FR" sz="7200" kern="100" dirty="0">
                <a:latin typeface="+mj-lt"/>
                <a:ea typeface="Aptos" panose="020B0004020202020204" pitchFamily="34" charset="0"/>
                <a:cs typeface="Times New Roman" panose="02020603050405020304" pitchFamily="18" charset="0"/>
              </a:rPr>
            </a:br>
            <a:r>
              <a:rPr lang="fr-FR" sz="7200" kern="100" dirty="0">
                <a:latin typeface="+mj-lt"/>
                <a:ea typeface="Aptos" panose="020B0004020202020204" pitchFamily="34" charset="0"/>
                <a:cs typeface="Times New Roman" panose="02020603050405020304" pitchFamily="18" charset="0"/>
              </a:rPr>
              <a:t>(</a:t>
            </a:r>
            <a:r>
              <a:rPr lang="fr-FR" sz="7200" i="1" kern="100" dirty="0">
                <a:latin typeface="+mj-lt"/>
                <a:ea typeface="Aptos" panose="020B0004020202020204" pitchFamily="34" charset="0"/>
                <a:cs typeface="Times New Roman" panose="02020603050405020304" pitchFamily="18" charset="0"/>
              </a:rPr>
              <a:t>La dysphasie est un trouble neurodéveloppemental du langage oral. Il entraîne un déficit sévère du développement de la production et/ou de la compréhension de la parole et du langage</a:t>
            </a:r>
            <a:r>
              <a:rPr lang="fr-FR" sz="7200" kern="100" dirty="0">
                <a:latin typeface="+mj-lt"/>
                <a:ea typeface="Aptos" panose="020B0004020202020204" pitchFamily="34" charset="0"/>
                <a:cs typeface="Times New Roman" panose="02020603050405020304" pitchFamily="18" charset="0"/>
              </a:rPr>
              <a:t>)</a:t>
            </a:r>
          </a:p>
          <a:p>
            <a:pPr marL="342900" indent="-342900">
              <a:lnSpc>
                <a:spcPct val="107000"/>
              </a:lnSpc>
              <a:spcAft>
                <a:spcPts val="800"/>
              </a:spcAft>
              <a:buSzPts val="1000"/>
              <a:buFont typeface="Symbol" panose="05050102010706020507" pitchFamily="18" charset="2"/>
              <a:buChar char=""/>
              <a:tabLst>
                <a:tab pos="457200" algn="l"/>
              </a:tabLst>
            </a:pPr>
            <a:r>
              <a:rPr lang="fr-FR" sz="7200" kern="100" dirty="0">
                <a:solidFill>
                  <a:srgbClr val="7030A0"/>
                </a:solidFill>
                <a:latin typeface="+mj-lt"/>
                <a:ea typeface="Aptos" panose="020B0004020202020204" pitchFamily="34" charset="0"/>
                <a:cs typeface="Times New Roman" panose="02020603050405020304" pitchFamily="18" charset="0"/>
              </a:rPr>
              <a:t>Une déficience grave </a:t>
            </a:r>
            <a:r>
              <a:rPr lang="fr-FR" sz="7200" b="1" kern="100" dirty="0">
                <a:latin typeface="+mj-lt"/>
                <a:ea typeface="Aptos" panose="020B0004020202020204" pitchFamily="34" charset="0"/>
                <a:cs typeface="Times New Roman" panose="02020603050405020304" pitchFamily="18" charset="0"/>
              </a:rPr>
              <a:t>avec</a:t>
            </a:r>
            <a:r>
              <a:rPr lang="fr-FR" sz="7200" kern="100" dirty="0">
                <a:latin typeface="+mj-lt"/>
                <a:ea typeface="Aptos" panose="020B0004020202020204" pitchFamily="34" charset="0"/>
                <a:cs typeface="Times New Roman" panose="02020603050405020304" pitchFamily="18" charset="0"/>
              </a:rPr>
              <a:t> </a:t>
            </a:r>
            <a:r>
              <a:rPr lang="fr-FR" sz="7200" kern="100" dirty="0">
                <a:solidFill>
                  <a:srgbClr val="7030A0"/>
                </a:solidFill>
                <a:latin typeface="+mj-lt"/>
                <a:ea typeface="Aptos" panose="020B0004020202020204" pitchFamily="34" charset="0"/>
                <a:cs typeface="Times New Roman" panose="02020603050405020304" pitchFamily="18" charset="0"/>
              </a:rPr>
              <a:t>une affection chronique grave ou évolutive</a:t>
            </a:r>
            <a:br>
              <a:rPr lang="fr-FR" sz="7200" kern="100" dirty="0">
                <a:latin typeface="+mj-lt"/>
                <a:ea typeface="Aptos" panose="020B0004020202020204" pitchFamily="34" charset="0"/>
                <a:cs typeface="Times New Roman" panose="02020603050405020304" pitchFamily="18" charset="0"/>
              </a:rPr>
            </a:br>
            <a:r>
              <a:rPr lang="fr-FR" sz="7200" kern="100" dirty="0">
                <a:latin typeface="+mj-lt"/>
                <a:ea typeface="Aptos" panose="020B0004020202020204" pitchFamily="34" charset="0"/>
                <a:cs typeface="Times New Roman" panose="02020603050405020304" pitchFamily="18" charset="0"/>
              </a:rPr>
              <a:t>Par exemple : </a:t>
            </a:r>
          </a:p>
          <a:p>
            <a:pPr marL="742950" lvl="1" indent="-285750">
              <a:lnSpc>
                <a:spcPct val="107000"/>
              </a:lnSpc>
              <a:spcAft>
                <a:spcPts val="800"/>
              </a:spcAft>
              <a:buSzPts val="1000"/>
              <a:buFont typeface="Courier New" panose="02070309020205020404" pitchFamily="49" charset="0"/>
              <a:buChar char="o"/>
              <a:tabLst>
                <a:tab pos="914400" algn="l"/>
              </a:tabLst>
            </a:pPr>
            <a:r>
              <a:rPr lang="fr-FR" sz="7200" kern="100" dirty="0">
                <a:latin typeface="+mj-lt"/>
                <a:ea typeface="Aptos" panose="020B0004020202020204" pitchFamily="34" charset="0"/>
                <a:cs typeface="Times New Roman" panose="02020603050405020304" pitchFamily="18" charset="0"/>
              </a:rPr>
              <a:t>Une affection mitochondriale </a:t>
            </a:r>
          </a:p>
          <a:p>
            <a:pPr marL="742950" lvl="1" indent="-285750">
              <a:lnSpc>
                <a:spcPct val="107000"/>
              </a:lnSpc>
              <a:spcAft>
                <a:spcPts val="800"/>
              </a:spcAft>
              <a:buSzPts val="1000"/>
              <a:buFont typeface="Courier New" panose="02070309020205020404" pitchFamily="49" charset="0"/>
              <a:buChar char="o"/>
              <a:tabLst>
                <a:tab pos="914400" algn="l"/>
              </a:tabLst>
            </a:pPr>
            <a:r>
              <a:rPr lang="fr-FR" sz="7200" kern="100" dirty="0">
                <a:latin typeface="+mj-lt"/>
                <a:ea typeface="Aptos" panose="020B0004020202020204" pitchFamily="34" charset="0"/>
                <a:cs typeface="Times New Roman" panose="02020603050405020304" pitchFamily="18" charset="0"/>
              </a:rPr>
              <a:t>Une affection du métabolisme </a:t>
            </a:r>
          </a:p>
          <a:p>
            <a:pPr marL="742950" lvl="1" indent="-285750">
              <a:lnSpc>
                <a:spcPct val="107000"/>
              </a:lnSpc>
              <a:spcAft>
                <a:spcPts val="800"/>
              </a:spcAft>
              <a:buSzPts val="1000"/>
              <a:buFont typeface="Courier New" panose="02070309020205020404" pitchFamily="49" charset="0"/>
              <a:buChar char="o"/>
              <a:tabLst>
                <a:tab pos="914400" algn="l"/>
              </a:tabLst>
            </a:pPr>
            <a:r>
              <a:rPr lang="fr-FR" sz="7200" kern="100" dirty="0">
                <a:latin typeface="+mj-lt"/>
                <a:ea typeface="Aptos" panose="020B0004020202020204" pitchFamily="34" charset="0"/>
                <a:cs typeface="Times New Roman" panose="02020603050405020304" pitchFamily="18" charset="0"/>
              </a:rPr>
              <a:t>Une affection évolutive du système nerveux</a:t>
            </a:r>
          </a:p>
          <a:p>
            <a:pPr marL="742950" lvl="1" indent="-285750">
              <a:lnSpc>
                <a:spcPct val="107000"/>
              </a:lnSpc>
              <a:spcAft>
                <a:spcPts val="800"/>
              </a:spcAft>
              <a:buSzPts val="1000"/>
              <a:buFont typeface="Courier New" panose="02070309020205020404" pitchFamily="49" charset="0"/>
              <a:buChar char="o"/>
              <a:tabLst>
                <a:tab pos="914400" algn="l"/>
              </a:tabLst>
            </a:pPr>
            <a:r>
              <a:rPr lang="fr-FR" sz="7200" kern="100" dirty="0">
                <a:latin typeface="+mj-lt"/>
                <a:ea typeface="Aptos" panose="020B0004020202020204" pitchFamily="34" charset="0"/>
                <a:cs typeface="Times New Roman" panose="02020603050405020304" pitchFamily="18" charset="0"/>
              </a:rPr>
              <a:t>Une épilepsie sévère</a:t>
            </a:r>
          </a:p>
          <a:p>
            <a:pPr marL="742950" lvl="1" indent="-285750">
              <a:lnSpc>
                <a:spcPct val="107000"/>
              </a:lnSpc>
              <a:spcAft>
                <a:spcPts val="800"/>
              </a:spcAft>
              <a:buSzPts val="1000"/>
              <a:buFont typeface="Courier New" panose="02070309020205020404" pitchFamily="49" charset="0"/>
              <a:buChar char="o"/>
              <a:tabLst>
                <a:tab pos="914400" algn="l"/>
              </a:tabLst>
            </a:pPr>
            <a:r>
              <a:rPr lang="fr-FR" sz="3000" kern="100" dirty="0">
                <a:solidFill>
                  <a:schemeClr val="bg1"/>
                </a:solidFill>
                <a:latin typeface="+mj-lt"/>
                <a:ea typeface="Aptos" panose="020B0004020202020204" pitchFamily="34" charset="0"/>
                <a:cs typeface="Times New Roman" panose="02020603050405020304" pitchFamily="18" charset="0"/>
              </a:rPr>
              <a:t>Une affection évolutive du système nerveux</a:t>
            </a:r>
          </a:p>
          <a:p>
            <a:pPr marL="0" indent="0">
              <a:buNone/>
            </a:pPr>
            <a:endParaRPr lang="fr-FR" dirty="0"/>
          </a:p>
        </p:txBody>
      </p:sp>
      <p:sp>
        <p:nvSpPr>
          <p:cNvPr id="10" name="Espace réservé du texte 2">
            <a:extLst>
              <a:ext uri="{FF2B5EF4-FFF2-40B4-BE49-F238E27FC236}">
                <a16:creationId xmlns:a16="http://schemas.microsoft.com/office/drawing/2014/main" id="{619657B0-3422-A7BF-5254-D56FBE46050E}"/>
              </a:ext>
            </a:extLst>
          </p:cNvPr>
          <p:cNvSpPr txBox="1">
            <a:spLocks/>
          </p:cNvSpPr>
          <p:nvPr/>
        </p:nvSpPr>
        <p:spPr>
          <a:xfrm>
            <a:off x="321588" y="127153"/>
            <a:ext cx="9654285" cy="658858"/>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buFont typeface="Arial" panose="020B0604020202020204" pitchFamily="34" charset="0"/>
              <a:buNone/>
            </a:pPr>
            <a:r>
              <a:rPr lang="fr-FR" sz="7200" b="1" kern="100" dirty="0">
                <a:latin typeface="+mj-lt"/>
                <a:ea typeface="Aptos" panose="020B0004020202020204" pitchFamily="34" charset="0"/>
                <a:cs typeface="Times New Roman" panose="02020603050405020304" pitchFamily="18" charset="0"/>
              </a:rPr>
              <a:t>Le handicap rare est défini* comme une configuration rare « </a:t>
            </a:r>
            <a:r>
              <a:rPr lang="fr-FR" sz="7200" b="1" i="1" kern="100" dirty="0">
                <a:latin typeface="+mj-lt"/>
                <a:ea typeface="Aptos" panose="020B0004020202020204" pitchFamily="34" charset="0"/>
                <a:cs typeface="Times New Roman" panose="02020603050405020304" pitchFamily="18" charset="0"/>
              </a:rPr>
              <a:t>de déficiences ou de troubles associés dont le taux de prévalence n’est pas supérieur à un cas pour 10 000 habitants et relevant de l’une des catégories suivantes</a:t>
            </a:r>
            <a:r>
              <a:rPr lang="fr-FR" sz="7200" b="1" kern="100" dirty="0">
                <a:latin typeface="+mj-lt"/>
                <a:ea typeface="Aptos" panose="020B0004020202020204" pitchFamily="34" charset="0"/>
                <a:cs typeface="Times New Roman" panose="02020603050405020304" pitchFamily="18" charset="0"/>
              </a:rPr>
              <a:t> » </a:t>
            </a:r>
            <a:r>
              <a:rPr lang="fr-FR" sz="6400" b="1" kern="100" dirty="0">
                <a:latin typeface="+mj-lt"/>
                <a:ea typeface="Aptos" panose="020B0004020202020204" pitchFamily="34" charset="0"/>
                <a:cs typeface="Times New Roman" panose="02020603050405020304" pitchFamily="18" charset="0"/>
              </a:rPr>
              <a:t>:</a:t>
            </a:r>
            <a:r>
              <a:rPr lang="fr-FR" sz="3000" kern="100" dirty="0">
                <a:solidFill>
                  <a:schemeClr val="bg1"/>
                </a:solidFill>
                <a:latin typeface="+mj-lt"/>
                <a:ea typeface="Aptos" panose="020B0004020202020204" pitchFamily="34" charset="0"/>
                <a:cs typeface="Times New Roman" panose="02020603050405020304" pitchFamily="18" charset="0"/>
              </a:rPr>
              <a:t>affection évolutive du système nerveux</a:t>
            </a:r>
          </a:p>
          <a:p>
            <a:pPr marL="0" indent="0">
              <a:buNone/>
            </a:pPr>
            <a:endParaRPr lang="fr-FR" dirty="0"/>
          </a:p>
        </p:txBody>
      </p:sp>
      <p:sp>
        <p:nvSpPr>
          <p:cNvPr id="13" name="Espace réservé du texte 2">
            <a:extLst>
              <a:ext uri="{FF2B5EF4-FFF2-40B4-BE49-F238E27FC236}">
                <a16:creationId xmlns:a16="http://schemas.microsoft.com/office/drawing/2014/main" id="{70D4CD66-9259-0642-251B-228F3693AA8F}"/>
              </a:ext>
            </a:extLst>
          </p:cNvPr>
          <p:cNvSpPr txBox="1">
            <a:spLocks/>
          </p:cNvSpPr>
          <p:nvPr/>
        </p:nvSpPr>
        <p:spPr>
          <a:xfrm>
            <a:off x="8331348" y="5042330"/>
            <a:ext cx="3289050" cy="558048"/>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7000"/>
              </a:lnSpc>
              <a:spcAft>
                <a:spcPts val="800"/>
              </a:spcAft>
              <a:buFont typeface="Arial" panose="020B0604020202020204" pitchFamily="34" charset="0"/>
              <a:buNone/>
            </a:pPr>
            <a:r>
              <a:rPr lang="fr-FR" sz="4000" i="1" kern="100" dirty="0">
                <a:latin typeface="+mj-lt"/>
                <a:ea typeface="Aptos" panose="020B0004020202020204" pitchFamily="34" charset="0"/>
                <a:cs typeface="Times New Roman" panose="02020603050405020304" pitchFamily="18" charset="0"/>
              </a:rPr>
              <a:t>* Le 2 aout 2000, la définition est publiée dans le cadre d’un arrêté qui sera introduit dans le Code de l’action sociale et des familles à l’article D. 312-194 en 2005.</a:t>
            </a:r>
            <a:r>
              <a:rPr lang="fr-FR" sz="4000" kern="100" dirty="0">
                <a:solidFill>
                  <a:schemeClr val="bg1"/>
                </a:solidFill>
                <a:latin typeface="+mj-lt"/>
                <a:ea typeface="Aptos" panose="020B0004020202020204" pitchFamily="34" charset="0"/>
                <a:cs typeface="Times New Roman" panose="02020603050405020304" pitchFamily="18" charset="0"/>
              </a:rPr>
              <a:t>Une </a:t>
            </a:r>
            <a:r>
              <a:rPr lang="fr-FR" sz="3000" kern="100" dirty="0">
                <a:solidFill>
                  <a:schemeClr val="bg1"/>
                </a:solidFill>
                <a:latin typeface="+mj-lt"/>
                <a:ea typeface="Aptos" panose="020B0004020202020204" pitchFamily="34" charset="0"/>
                <a:cs typeface="Times New Roman" panose="02020603050405020304" pitchFamily="18" charset="0"/>
              </a:rPr>
              <a:t>affection évolutive du système nerveux</a:t>
            </a:r>
          </a:p>
          <a:p>
            <a:pPr marL="0" indent="0">
              <a:buNone/>
            </a:pPr>
            <a:endParaRPr lang="fr-FR" dirty="0"/>
          </a:p>
        </p:txBody>
      </p:sp>
      <p:pic>
        <p:nvPicPr>
          <p:cNvPr id="2" name="Image 1" descr="Une image contenant cercle, Ambré&#10;&#10;Description générée automatiquement">
            <a:extLst>
              <a:ext uri="{FF2B5EF4-FFF2-40B4-BE49-F238E27FC236}">
                <a16:creationId xmlns:a16="http://schemas.microsoft.com/office/drawing/2014/main" id="{12A20EEC-0168-A660-47D2-F1AFA7B986F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0098222" y="0"/>
            <a:ext cx="2093778" cy="2375054"/>
          </a:xfrm>
          <a:prstGeom prst="rect">
            <a:avLst/>
          </a:prstGeom>
        </p:spPr>
      </p:pic>
    </p:spTree>
    <p:extLst>
      <p:ext uri="{BB962C8B-B14F-4D97-AF65-F5344CB8AC3E}">
        <p14:creationId xmlns:p14="http://schemas.microsoft.com/office/powerpoint/2010/main" val="25437036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6F686B-887F-D83E-4989-48FAA5F4119B}"/>
            </a:ext>
          </a:extLst>
        </p:cNvPr>
        <p:cNvGrpSpPr/>
        <p:nvPr/>
      </p:nvGrpSpPr>
      <p:grpSpPr>
        <a:xfrm>
          <a:off x="0" y="0"/>
          <a:ext cx="0" cy="0"/>
          <a:chOff x="0" y="0"/>
          <a:chExt cx="0" cy="0"/>
        </a:xfrm>
      </p:grpSpPr>
      <p:pic>
        <p:nvPicPr>
          <p:cNvPr id="63" name="Image 62" descr="Une image contenant texte, Graphique, graphisme, Police&#10;&#10;Le contenu généré par l’IA peut être incorrect.">
            <a:extLst>
              <a:ext uri="{FF2B5EF4-FFF2-40B4-BE49-F238E27FC236}">
                <a16:creationId xmlns:a16="http://schemas.microsoft.com/office/drawing/2014/main" id="{1662F15F-B2C1-2F45-004E-871E6B4058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85045" y="12579"/>
            <a:ext cx="1311470" cy="486541"/>
          </a:xfrm>
          <a:prstGeom prst="rect">
            <a:avLst/>
          </a:prstGeom>
        </p:spPr>
      </p:pic>
      <p:sp>
        <p:nvSpPr>
          <p:cNvPr id="18" name="Rectangle 17">
            <a:extLst>
              <a:ext uri="{FF2B5EF4-FFF2-40B4-BE49-F238E27FC236}">
                <a16:creationId xmlns:a16="http://schemas.microsoft.com/office/drawing/2014/main" id="{EC964FC9-F1FA-5D86-566C-3960AAC413BF}"/>
              </a:ext>
            </a:extLst>
          </p:cNvPr>
          <p:cNvSpPr/>
          <p:nvPr/>
        </p:nvSpPr>
        <p:spPr>
          <a:xfrm>
            <a:off x="5919265" y="1036319"/>
            <a:ext cx="4676292" cy="4923045"/>
          </a:xfrm>
          <a:prstGeom prst="rect">
            <a:avLst/>
          </a:prstGeom>
          <a:solidFill>
            <a:srgbClr val="45AC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ptos" panose="020B0004020202020204" pitchFamily="34" charset="0"/>
            </a:endParaRPr>
          </a:p>
        </p:txBody>
      </p:sp>
      <p:sp>
        <p:nvSpPr>
          <p:cNvPr id="20" name="ZoneTexte 19">
            <a:extLst>
              <a:ext uri="{FF2B5EF4-FFF2-40B4-BE49-F238E27FC236}">
                <a16:creationId xmlns:a16="http://schemas.microsoft.com/office/drawing/2014/main" id="{083C23A1-4A11-0FDC-7589-40FB12837A1E}"/>
              </a:ext>
            </a:extLst>
          </p:cNvPr>
          <p:cNvSpPr txBox="1"/>
          <p:nvPr/>
        </p:nvSpPr>
        <p:spPr>
          <a:xfrm>
            <a:off x="5993762" y="1186647"/>
            <a:ext cx="4500000" cy="4480201"/>
          </a:xfrm>
          <a:prstGeom prst="rect">
            <a:avLst/>
          </a:prstGeom>
          <a:noFill/>
        </p:spPr>
        <p:txBody>
          <a:bodyPr wrap="square" rtlCol="0">
            <a:spAutoFit/>
          </a:bodyPr>
          <a:lstStyle/>
          <a:p>
            <a:pPr>
              <a:lnSpc>
                <a:spcPct val="90000"/>
              </a:lnSpc>
              <a:spcBef>
                <a:spcPts val="1000"/>
              </a:spcBef>
              <a:buFont typeface="Arial" panose="020B0604020202020204" pitchFamily="34" charset="0"/>
            </a:pPr>
            <a:r>
              <a:rPr lang="fr-FR" sz="1400" dirty="0">
                <a:solidFill>
                  <a:schemeClr val="bg1"/>
                </a:solidFill>
                <a:cs typeface="Arial" panose="020B0604020202020204" pitchFamily="34" charset="0"/>
              </a:rPr>
              <a:t>En 2008, nouvelle définition de la CNSA  : celle de la rareté de l’expertise pour la prise en charge des personnes concernées.</a:t>
            </a:r>
          </a:p>
          <a:p>
            <a:pPr>
              <a:lnSpc>
                <a:spcPct val="90000"/>
              </a:lnSpc>
              <a:spcBef>
                <a:spcPts val="1000"/>
              </a:spcBef>
              <a:buFont typeface="Arial" panose="020B0604020202020204" pitchFamily="34" charset="0"/>
            </a:pPr>
            <a:r>
              <a:rPr lang="fr-FR" sz="1400" dirty="0">
                <a:solidFill>
                  <a:schemeClr val="bg1"/>
                </a:solidFill>
                <a:cs typeface="Arial" panose="020B0604020202020204" pitchFamily="34" charset="0"/>
              </a:rPr>
              <a:t>Le cadre de référence est alors posé : Le handicap rare est la conséquence d’une association rare et simultanée de déficits sensoriels, moteurs, cognitifs ou de troubles psychiques, il est constitué par :</a:t>
            </a:r>
          </a:p>
          <a:p>
            <a:pPr>
              <a:lnSpc>
                <a:spcPct val="90000"/>
              </a:lnSpc>
              <a:spcBef>
                <a:spcPts val="1000"/>
              </a:spcBef>
              <a:buFont typeface="Arial" panose="020B0604020202020204" pitchFamily="34" charset="0"/>
            </a:pPr>
            <a:endParaRPr lang="fr-FR" sz="1400" dirty="0">
              <a:solidFill>
                <a:schemeClr val="bg1"/>
              </a:solidFill>
              <a:cs typeface="Arial" panose="020B0604020202020204" pitchFamily="34" charset="0"/>
            </a:endParaRPr>
          </a:p>
          <a:p>
            <a:pPr lvl="0">
              <a:lnSpc>
                <a:spcPct val="90000"/>
              </a:lnSpc>
              <a:spcBef>
                <a:spcPts val="1000"/>
              </a:spcBef>
              <a:buFont typeface="Arial" panose="020B0604020202020204" pitchFamily="34" charset="0"/>
            </a:pPr>
            <a:r>
              <a:rPr lang="fr-FR" sz="1400" dirty="0">
                <a:solidFill>
                  <a:schemeClr val="bg1"/>
                </a:solidFill>
                <a:cs typeface="Arial" panose="020B0604020202020204" pitchFamily="34" charset="0"/>
              </a:rPr>
              <a:t>La rareté des publics : Moins d’1 cas pour 10 000 personnes</a:t>
            </a:r>
          </a:p>
          <a:p>
            <a:pPr lvl="0">
              <a:lnSpc>
                <a:spcPct val="90000"/>
              </a:lnSpc>
              <a:spcBef>
                <a:spcPts val="1000"/>
              </a:spcBef>
              <a:buFont typeface="Arial" panose="020B0604020202020204" pitchFamily="34" charset="0"/>
            </a:pPr>
            <a:endParaRPr lang="fr-FR" sz="1400" dirty="0">
              <a:solidFill>
                <a:schemeClr val="bg1"/>
              </a:solidFill>
              <a:cs typeface="Arial" panose="020B0604020202020204" pitchFamily="34" charset="0"/>
            </a:endParaRPr>
          </a:p>
          <a:p>
            <a:pPr lvl="0">
              <a:lnSpc>
                <a:spcPct val="90000"/>
              </a:lnSpc>
              <a:spcBef>
                <a:spcPts val="1000"/>
              </a:spcBef>
              <a:buFont typeface="Arial" panose="020B0604020202020204" pitchFamily="34" charset="0"/>
            </a:pPr>
            <a:r>
              <a:rPr lang="fr-FR" sz="1400" dirty="0">
                <a:solidFill>
                  <a:schemeClr val="bg1"/>
                </a:solidFill>
                <a:cs typeface="Arial" panose="020B0604020202020204" pitchFamily="34" charset="0"/>
              </a:rPr>
              <a:t>La rareté des combinaisons de déficiences : complexité des conséquences sur les actes de la vie quotidienne et la participation à la vie sociale</a:t>
            </a:r>
          </a:p>
          <a:p>
            <a:pPr lvl="0">
              <a:lnSpc>
                <a:spcPct val="90000"/>
              </a:lnSpc>
              <a:spcBef>
                <a:spcPts val="1000"/>
              </a:spcBef>
              <a:buFont typeface="Arial" panose="020B0604020202020204" pitchFamily="34" charset="0"/>
            </a:pPr>
            <a:endParaRPr lang="fr-FR" sz="1400" dirty="0">
              <a:solidFill>
                <a:schemeClr val="bg1"/>
              </a:solidFill>
              <a:cs typeface="Arial" panose="020B0604020202020204" pitchFamily="34" charset="0"/>
            </a:endParaRPr>
          </a:p>
          <a:p>
            <a:pPr lvl="0">
              <a:lnSpc>
                <a:spcPct val="90000"/>
              </a:lnSpc>
              <a:spcBef>
                <a:spcPts val="1000"/>
              </a:spcBef>
              <a:buFont typeface="Arial" panose="020B0604020202020204" pitchFamily="34" charset="0"/>
            </a:pPr>
            <a:r>
              <a:rPr lang="fr-FR" sz="1400" dirty="0">
                <a:solidFill>
                  <a:schemeClr val="bg1"/>
                </a:solidFill>
                <a:cs typeface="Arial" panose="020B0604020202020204" pitchFamily="34" charset="0"/>
              </a:rPr>
              <a:t>La rareté et la complexité des technicités de prise en charge : nombreuses expertises requises pour le diagnostic, l’évaluation fonctionnelle et l’élaboration des projets d’accompagnement adaptés pour ces personnes</a:t>
            </a:r>
          </a:p>
        </p:txBody>
      </p:sp>
      <p:sp>
        <p:nvSpPr>
          <p:cNvPr id="16" name="ZoneTexte 15">
            <a:extLst>
              <a:ext uri="{FF2B5EF4-FFF2-40B4-BE49-F238E27FC236}">
                <a16:creationId xmlns:a16="http://schemas.microsoft.com/office/drawing/2014/main" id="{E5106233-DC47-E8EE-E7FA-6249C94D2C0D}"/>
              </a:ext>
            </a:extLst>
          </p:cNvPr>
          <p:cNvSpPr txBox="1"/>
          <p:nvPr/>
        </p:nvSpPr>
        <p:spPr>
          <a:xfrm>
            <a:off x="237518" y="317805"/>
            <a:ext cx="6836077" cy="424732"/>
          </a:xfrm>
          <a:prstGeom prst="rect">
            <a:avLst/>
          </a:prstGeom>
          <a:noFill/>
        </p:spPr>
        <p:txBody>
          <a:bodyPr wrap="square" rtlCol="0">
            <a:spAutoFit/>
          </a:bodyPr>
          <a:lstStyle/>
          <a:p>
            <a:pPr>
              <a:lnSpc>
                <a:spcPct val="90000"/>
              </a:lnSpc>
              <a:spcBef>
                <a:spcPts val="1000"/>
              </a:spcBef>
              <a:buFont typeface="Arial" panose="020B0604020202020204" pitchFamily="34" charset="0"/>
            </a:pPr>
            <a:r>
              <a:rPr lang="fr-FR" sz="2400" i="1" dirty="0">
                <a:solidFill>
                  <a:srgbClr val="2B307F"/>
                </a:solidFill>
                <a:ea typeface="MS PGothic" panose="020B0600070205080204" pitchFamily="34" charset="-128"/>
                <a:cs typeface="Arial" panose="020B0604020202020204" pitchFamily="34" charset="0"/>
              </a:rPr>
              <a:t>Définition actuelle du handicap rare</a:t>
            </a:r>
          </a:p>
        </p:txBody>
      </p:sp>
      <p:sp>
        <p:nvSpPr>
          <p:cNvPr id="15" name="Rectangle 14">
            <a:extLst>
              <a:ext uri="{FF2B5EF4-FFF2-40B4-BE49-F238E27FC236}">
                <a16:creationId xmlns:a16="http://schemas.microsoft.com/office/drawing/2014/main" id="{2F0223A0-1C8C-9D20-A161-4EB03AEAABB6}"/>
              </a:ext>
            </a:extLst>
          </p:cNvPr>
          <p:cNvSpPr/>
          <p:nvPr/>
        </p:nvSpPr>
        <p:spPr>
          <a:xfrm>
            <a:off x="0" y="6435488"/>
            <a:ext cx="5528436" cy="432000"/>
          </a:xfrm>
          <a:prstGeom prst="rect">
            <a:avLst/>
          </a:prstGeom>
          <a:solidFill>
            <a:srgbClr val="2835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Aptos" panose="020B0004020202020204" pitchFamily="34" charset="0"/>
            </a:endParaRPr>
          </a:p>
        </p:txBody>
      </p:sp>
      <p:pic>
        <p:nvPicPr>
          <p:cNvPr id="23" name="Image 22">
            <a:extLst>
              <a:ext uri="{FF2B5EF4-FFF2-40B4-BE49-F238E27FC236}">
                <a16:creationId xmlns:a16="http://schemas.microsoft.com/office/drawing/2014/main" id="{B35705D1-0C5C-6B5B-8F55-767AB9976E91}"/>
              </a:ext>
            </a:extLst>
          </p:cNvPr>
          <p:cNvPicPr>
            <a:picLocks noChangeAspect="1"/>
          </p:cNvPicPr>
          <p:nvPr/>
        </p:nvPicPr>
        <p:blipFill>
          <a:blip r:embed="rId3"/>
          <a:srcRect/>
          <a:stretch/>
        </p:blipFill>
        <p:spPr>
          <a:xfrm>
            <a:off x="10697353" y="5959365"/>
            <a:ext cx="1004003" cy="678044"/>
          </a:xfrm>
          <a:prstGeom prst="rect">
            <a:avLst/>
          </a:prstGeom>
        </p:spPr>
      </p:pic>
      <p:sp>
        <p:nvSpPr>
          <p:cNvPr id="4" name="ZoneTexte 3">
            <a:extLst>
              <a:ext uri="{FF2B5EF4-FFF2-40B4-BE49-F238E27FC236}">
                <a16:creationId xmlns:a16="http://schemas.microsoft.com/office/drawing/2014/main" id="{98F8DDA2-F751-BC58-4442-141D6E078911}"/>
              </a:ext>
            </a:extLst>
          </p:cNvPr>
          <p:cNvSpPr txBox="1"/>
          <p:nvPr/>
        </p:nvSpPr>
        <p:spPr>
          <a:xfrm>
            <a:off x="5986130" y="6503740"/>
            <a:ext cx="393702" cy="276999"/>
          </a:xfrm>
          <a:prstGeom prst="rect">
            <a:avLst/>
          </a:prstGeom>
          <a:noFill/>
        </p:spPr>
        <p:txBody>
          <a:bodyPr wrap="square" rtlCol="0">
            <a:spAutoFit/>
          </a:bodyPr>
          <a:lstStyle/>
          <a:p>
            <a:fld id="{A365822E-CCD2-42B3-BD6D-C48BF3D60909}" type="slidenum">
              <a:rPr lang="fr-FR" sz="1200" smtClean="0">
                <a:solidFill>
                  <a:srgbClr val="283581"/>
                </a:solidFill>
                <a:latin typeface="Aptos" panose="020B0004020202020204" pitchFamily="34" charset="0"/>
              </a:rPr>
              <a:t>11</a:t>
            </a:fld>
            <a:endParaRPr lang="fr-FR" sz="1200" dirty="0">
              <a:solidFill>
                <a:srgbClr val="283581"/>
              </a:solidFill>
              <a:latin typeface="Aptos" panose="020B0004020202020204" pitchFamily="34" charset="0"/>
            </a:endParaRPr>
          </a:p>
        </p:txBody>
      </p:sp>
      <p:sp>
        <p:nvSpPr>
          <p:cNvPr id="6" name="Espace réservé du pied de page 8">
            <a:extLst>
              <a:ext uri="{FF2B5EF4-FFF2-40B4-BE49-F238E27FC236}">
                <a16:creationId xmlns:a16="http://schemas.microsoft.com/office/drawing/2014/main" id="{586EF62B-F0FF-460F-BBBF-2629F4CB30AC}"/>
              </a:ext>
            </a:extLst>
          </p:cNvPr>
          <p:cNvSpPr>
            <a:spLocks noGrp="1"/>
          </p:cNvSpPr>
          <p:nvPr>
            <p:ph type="ftr" sz="quarter" idx="11"/>
          </p:nvPr>
        </p:nvSpPr>
        <p:spPr>
          <a:xfrm>
            <a:off x="0" y="6468925"/>
            <a:ext cx="5528436" cy="365125"/>
          </a:xfrm>
        </p:spPr>
        <p:txBody>
          <a:bodyPr/>
          <a:lstStyle/>
          <a:p>
            <a:r>
              <a:rPr lang="fr-FR" sz="1000" dirty="0">
                <a:solidFill>
                  <a:schemeClr val="bg1"/>
                </a:solidFill>
                <a:latin typeface="Aptos" panose="020B0004020202020204" pitchFamily="34" charset="0"/>
              </a:rPr>
              <a:t>PIED DE PAGE TITRE DOCUMENT / DATE</a:t>
            </a:r>
          </a:p>
        </p:txBody>
      </p:sp>
      <p:sp>
        <p:nvSpPr>
          <p:cNvPr id="36" name="Rectangle 36">
            <a:extLst>
              <a:ext uri="{FF2B5EF4-FFF2-40B4-BE49-F238E27FC236}">
                <a16:creationId xmlns:a16="http://schemas.microsoft.com/office/drawing/2014/main" id="{4D83ED64-35D0-32B1-B106-959ECEF5B667}"/>
              </a:ext>
            </a:extLst>
          </p:cNvPr>
          <p:cNvSpPr>
            <a:spLocks noChangeArrowheads="1"/>
          </p:cNvSpPr>
          <p:nvPr/>
        </p:nvSpPr>
        <p:spPr bwMode="auto">
          <a:xfrm>
            <a:off x="6093690" y="6041409"/>
            <a:ext cx="4501867"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900113" algn="l"/>
              </a:tabLst>
              <a:defRPr>
                <a:solidFill>
                  <a:schemeClr val="tx1"/>
                </a:solidFill>
                <a:latin typeface="Arial" panose="020B0604020202020204" pitchFamily="34" charset="0"/>
              </a:defRPr>
            </a:lvl1pPr>
            <a:lvl2pPr eaLnBrk="0" fontAlgn="base" hangingPunct="0">
              <a:spcBef>
                <a:spcPct val="0"/>
              </a:spcBef>
              <a:spcAft>
                <a:spcPct val="0"/>
              </a:spcAft>
              <a:tabLst>
                <a:tab pos="900113" algn="l"/>
              </a:tabLst>
              <a:defRPr>
                <a:solidFill>
                  <a:schemeClr val="tx1"/>
                </a:solidFill>
                <a:latin typeface="Arial" panose="020B0604020202020204" pitchFamily="34" charset="0"/>
              </a:defRPr>
            </a:lvl2pPr>
            <a:lvl3pPr eaLnBrk="0" fontAlgn="base" hangingPunct="0">
              <a:spcBef>
                <a:spcPct val="0"/>
              </a:spcBef>
              <a:spcAft>
                <a:spcPct val="0"/>
              </a:spcAft>
              <a:tabLst>
                <a:tab pos="900113" algn="l"/>
              </a:tabLst>
              <a:defRPr>
                <a:solidFill>
                  <a:schemeClr val="tx1"/>
                </a:solidFill>
                <a:latin typeface="Arial" panose="020B0604020202020204" pitchFamily="34" charset="0"/>
              </a:defRPr>
            </a:lvl3pPr>
            <a:lvl4pPr eaLnBrk="0" fontAlgn="base" hangingPunct="0">
              <a:spcBef>
                <a:spcPct val="0"/>
              </a:spcBef>
              <a:spcAft>
                <a:spcPct val="0"/>
              </a:spcAft>
              <a:tabLst>
                <a:tab pos="900113" algn="l"/>
              </a:tabLst>
              <a:defRPr>
                <a:solidFill>
                  <a:schemeClr val="tx1"/>
                </a:solidFill>
                <a:latin typeface="Arial" panose="020B0604020202020204" pitchFamily="34" charset="0"/>
              </a:defRPr>
            </a:lvl4pPr>
            <a:lvl5pPr eaLnBrk="0" fontAlgn="base" hangingPunct="0">
              <a:spcBef>
                <a:spcPct val="0"/>
              </a:spcBef>
              <a:spcAft>
                <a:spcPct val="0"/>
              </a:spcAft>
              <a:tabLst>
                <a:tab pos="900113" algn="l"/>
              </a:tabLst>
              <a:defRPr>
                <a:solidFill>
                  <a:schemeClr val="tx1"/>
                </a:solidFill>
                <a:latin typeface="Arial" panose="020B0604020202020204" pitchFamily="34" charset="0"/>
              </a:defRPr>
            </a:lvl5pPr>
            <a:lvl6pPr eaLnBrk="0" fontAlgn="base" hangingPunct="0">
              <a:spcBef>
                <a:spcPct val="0"/>
              </a:spcBef>
              <a:spcAft>
                <a:spcPct val="0"/>
              </a:spcAft>
              <a:tabLst>
                <a:tab pos="900113" algn="l"/>
              </a:tabLst>
              <a:defRPr>
                <a:solidFill>
                  <a:schemeClr val="tx1"/>
                </a:solidFill>
                <a:latin typeface="Arial" panose="020B0604020202020204" pitchFamily="34" charset="0"/>
              </a:defRPr>
            </a:lvl6pPr>
            <a:lvl7pPr eaLnBrk="0" fontAlgn="base" hangingPunct="0">
              <a:spcBef>
                <a:spcPct val="0"/>
              </a:spcBef>
              <a:spcAft>
                <a:spcPct val="0"/>
              </a:spcAft>
              <a:tabLst>
                <a:tab pos="900113" algn="l"/>
              </a:tabLst>
              <a:defRPr>
                <a:solidFill>
                  <a:schemeClr val="tx1"/>
                </a:solidFill>
                <a:latin typeface="Arial" panose="020B0604020202020204" pitchFamily="34" charset="0"/>
              </a:defRPr>
            </a:lvl7pPr>
            <a:lvl8pPr eaLnBrk="0" fontAlgn="base" hangingPunct="0">
              <a:spcBef>
                <a:spcPct val="0"/>
              </a:spcBef>
              <a:spcAft>
                <a:spcPct val="0"/>
              </a:spcAft>
              <a:tabLst>
                <a:tab pos="900113" algn="l"/>
              </a:tabLst>
              <a:defRPr>
                <a:solidFill>
                  <a:schemeClr val="tx1"/>
                </a:solidFill>
                <a:latin typeface="Arial" panose="020B0604020202020204" pitchFamily="34" charset="0"/>
              </a:defRPr>
            </a:lvl8pPr>
            <a:lvl9pPr eaLnBrk="0" fontAlgn="base" hangingPunct="0">
              <a:spcBef>
                <a:spcPct val="0"/>
              </a:spcBef>
              <a:spcAft>
                <a:spcPct val="0"/>
              </a:spcAft>
              <a:tabLst>
                <a:tab pos="900113"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00113" algn="l"/>
              </a:tabLst>
            </a:pPr>
            <a:r>
              <a:rPr kumimoji="0" lang="fr-FR" altLang="fr-FR" sz="1100" b="0" i="0" u="sng" strike="noStrike" cap="none" normalizeH="0" baseline="30000" dirty="0">
                <a:ln>
                  <a:noFill/>
                </a:ln>
                <a:solidFill>
                  <a:srgbClr val="800080"/>
                </a:solidFill>
                <a:effectLst/>
                <a:latin typeface="Arial" panose="020B0604020202020204" pitchFamily="34" charset="0"/>
                <a:ea typeface="Arial" panose="020B0604020202020204" pitchFamily="34" charset="0"/>
                <a:cs typeface="Times New Roman (Corps CS)"/>
                <a:hlinkClick r:id="rId4"/>
              </a:rPr>
              <a:t>[</a:t>
            </a:r>
            <a:r>
              <a:rPr kumimoji="0" lang="fr-FR" altLang="fr-FR" sz="1100" b="0" i="0" u="sng" strike="noStrike" cap="none" normalizeH="0" baseline="30000" dirty="0" bmk="">
                <a:ln>
                  <a:noFill/>
                </a:ln>
                <a:solidFill>
                  <a:srgbClr val="800080"/>
                </a:solidFill>
                <a:effectLst/>
                <a:latin typeface="Arial" panose="020B0604020202020204" pitchFamily="34" charset="0"/>
                <a:ea typeface="Arial" panose="020B0604020202020204" pitchFamily="34" charset="0"/>
                <a:cs typeface="Times New Roman (Corps CS)"/>
                <a:hlinkClick r:id="rId4"/>
              </a:rPr>
              <a:t>1]</a:t>
            </a:r>
            <a:r>
              <a:rPr kumimoji="0" lang="fr-FR" altLang="fr-F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Corps CS)"/>
              </a:rPr>
              <a:t> </a:t>
            </a:r>
            <a:r>
              <a:rPr kumimoji="0" lang="fr-FR" altLang="fr-FR" sz="1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Voir :</a:t>
            </a:r>
            <a:r>
              <a:rPr kumimoji="0" lang="fr-FR" altLang="fr-FR" sz="1000" b="0" i="0" u="none" strike="noStrike" cap="none" normalizeH="0" baseline="0" dirty="0">
                <a:ln>
                  <a:noFill/>
                </a:ln>
                <a:solidFill>
                  <a:schemeClr val="tx1"/>
                </a:solidFill>
                <a:effectLst/>
                <a:ea typeface="Times New Roman" panose="02020603050405020304" pitchFamily="18" charset="0"/>
                <a:cs typeface="Times New Roman (Corps CS)"/>
              </a:rPr>
              <a:t> </a:t>
            </a:r>
            <a:r>
              <a:rPr kumimoji="0" lang="fr-FR" altLang="fr-FR" sz="1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Corps CS)"/>
                <a:hlinkClick r:id="rId5"/>
              </a:rPr>
              <a:t>https://www.anap.fr/s/article/pilotage-publication-2750</a:t>
            </a:r>
            <a:endParaRPr kumimoji="0" lang="fr-FR" altLang="fr-F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900113" algn="l"/>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pic>
        <p:nvPicPr>
          <p:cNvPr id="3" name="Image 2" descr="Une image contenant cercle, Ambré&#10;&#10;Description générée automatiquement">
            <a:extLst>
              <a:ext uri="{FF2B5EF4-FFF2-40B4-BE49-F238E27FC236}">
                <a16:creationId xmlns:a16="http://schemas.microsoft.com/office/drawing/2014/main" id="{499A906D-8268-82B3-7B01-D085DE2D83DD}"/>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0098222" y="0"/>
            <a:ext cx="2093778" cy="2375054"/>
          </a:xfrm>
          <a:prstGeom prst="rect">
            <a:avLst/>
          </a:prstGeom>
        </p:spPr>
      </p:pic>
      <p:pic>
        <p:nvPicPr>
          <p:cNvPr id="7" name="Image 6">
            <a:extLst>
              <a:ext uri="{FF2B5EF4-FFF2-40B4-BE49-F238E27FC236}">
                <a16:creationId xmlns:a16="http://schemas.microsoft.com/office/drawing/2014/main" id="{474E267F-08E0-CC25-59B2-370DF3E20CDB}"/>
              </a:ext>
            </a:extLst>
          </p:cNvPr>
          <p:cNvPicPr>
            <a:picLocks noChangeAspect="1"/>
          </p:cNvPicPr>
          <p:nvPr/>
        </p:nvPicPr>
        <p:blipFill>
          <a:blip r:embed="rId7"/>
          <a:stretch>
            <a:fillRect/>
          </a:stretch>
        </p:blipFill>
        <p:spPr>
          <a:xfrm>
            <a:off x="449045" y="996797"/>
            <a:ext cx="4630346" cy="4962567"/>
          </a:xfrm>
          <a:prstGeom prst="rect">
            <a:avLst/>
          </a:prstGeom>
          <a:noFill/>
        </p:spPr>
      </p:pic>
    </p:spTree>
    <p:extLst>
      <p:ext uri="{BB962C8B-B14F-4D97-AF65-F5344CB8AC3E}">
        <p14:creationId xmlns:p14="http://schemas.microsoft.com/office/powerpoint/2010/main" val="25372726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F1B456-4529-AF82-21D7-C0253BB54721}"/>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20F9FC85-748E-C138-716D-16A043A4BDC6}"/>
              </a:ext>
            </a:extLst>
          </p:cNvPr>
          <p:cNvSpPr/>
          <p:nvPr/>
        </p:nvSpPr>
        <p:spPr>
          <a:xfrm>
            <a:off x="389821" y="303414"/>
            <a:ext cx="11412357" cy="6251171"/>
          </a:xfrm>
          <a:prstGeom prst="rect">
            <a:avLst/>
          </a:prstGeom>
          <a:solidFill>
            <a:srgbClr val="2835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ptos" panose="020B0004020202020204" pitchFamily="34" charset="0"/>
            </a:endParaRPr>
          </a:p>
        </p:txBody>
      </p:sp>
      <p:sp>
        <p:nvSpPr>
          <p:cNvPr id="13" name="ZoneTexte 12">
            <a:extLst>
              <a:ext uri="{FF2B5EF4-FFF2-40B4-BE49-F238E27FC236}">
                <a16:creationId xmlns:a16="http://schemas.microsoft.com/office/drawing/2014/main" id="{D987DBFE-78BA-4A8B-02A1-4C7E7E250ACA}"/>
              </a:ext>
            </a:extLst>
          </p:cNvPr>
          <p:cNvSpPr txBox="1"/>
          <p:nvPr/>
        </p:nvSpPr>
        <p:spPr>
          <a:xfrm>
            <a:off x="5867589" y="2980882"/>
            <a:ext cx="4258913" cy="658835"/>
          </a:xfrm>
          <a:prstGeom prst="rect">
            <a:avLst/>
          </a:prstGeom>
          <a:noFill/>
        </p:spPr>
        <p:txBody>
          <a:bodyPr wrap="square" rtlCol="0">
            <a:spAutoFit/>
          </a:bodyPr>
          <a:lstStyle/>
          <a:p>
            <a:pPr algn="ctr">
              <a:lnSpc>
                <a:spcPct val="107000"/>
              </a:lnSpc>
              <a:spcAft>
                <a:spcPts val="800"/>
              </a:spcAft>
            </a:pPr>
            <a:r>
              <a:rPr lang="fr-FR" sz="3600" b="1" kern="100" dirty="0">
                <a:solidFill>
                  <a:schemeClr val="bg1"/>
                </a:solidFill>
                <a:cs typeface="Times New Roman" panose="02020603050405020304" pitchFamily="18" charset="0"/>
              </a:rPr>
              <a:t>Le travail en réseau</a:t>
            </a:r>
          </a:p>
        </p:txBody>
      </p:sp>
      <p:pic>
        <p:nvPicPr>
          <p:cNvPr id="8" name="Image 7" descr="Une image contenant cercle&#10;&#10;Description générée automatiquement">
            <a:extLst>
              <a:ext uri="{FF2B5EF4-FFF2-40B4-BE49-F238E27FC236}">
                <a16:creationId xmlns:a16="http://schemas.microsoft.com/office/drawing/2014/main" id="{A81F6404-4E73-DBB7-527F-3B4126030A7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4820609" cy="4091110"/>
          </a:xfrm>
          <a:prstGeom prst="rect">
            <a:avLst/>
          </a:prstGeom>
        </p:spPr>
      </p:pic>
      <p:pic>
        <p:nvPicPr>
          <p:cNvPr id="2" name="Image 1" descr="Travail en réseau images vectorielles, Travail en réseau ...">
            <a:extLst>
              <a:ext uri="{FF2B5EF4-FFF2-40B4-BE49-F238E27FC236}">
                <a16:creationId xmlns:a16="http://schemas.microsoft.com/office/drawing/2014/main" id="{0AADB170-1004-4CE5-AA60-EFBEBE8D3AF2}"/>
              </a:ext>
            </a:extLst>
          </p:cNvPr>
          <p:cNvPicPr>
            <a:picLocks noChangeAspect="1"/>
          </p:cNvPicPr>
          <p:nvPr/>
        </p:nvPicPr>
        <p:blipFill>
          <a:blip r:embed="rId3"/>
          <a:stretch>
            <a:fillRect/>
          </a:stretch>
        </p:blipFill>
        <p:spPr>
          <a:xfrm>
            <a:off x="830317" y="712056"/>
            <a:ext cx="4258913" cy="4008389"/>
          </a:xfrm>
          <a:prstGeom prst="rect">
            <a:avLst/>
          </a:prstGeom>
        </p:spPr>
      </p:pic>
    </p:spTree>
    <p:extLst>
      <p:ext uri="{BB962C8B-B14F-4D97-AF65-F5344CB8AC3E}">
        <p14:creationId xmlns:p14="http://schemas.microsoft.com/office/powerpoint/2010/main" val="16984078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7" name="Connecteur droit avec flèche 16">
            <a:extLst>
              <a:ext uri="{FF2B5EF4-FFF2-40B4-BE49-F238E27FC236}">
                <a16:creationId xmlns:a16="http://schemas.microsoft.com/office/drawing/2014/main" id="{C8A43029-D849-7045-3703-70D302011AD4}"/>
              </a:ext>
            </a:extLst>
          </p:cNvPr>
          <p:cNvCxnSpPr>
            <a:cxnSpLocks/>
          </p:cNvCxnSpPr>
          <p:nvPr/>
        </p:nvCxnSpPr>
        <p:spPr>
          <a:xfrm>
            <a:off x="6396505" y="4499221"/>
            <a:ext cx="0" cy="348532"/>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2" name="Titre 1">
            <a:extLst>
              <a:ext uri="{FF2B5EF4-FFF2-40B4-BE49-F238E27FC236}">
                <a16:creationId xmlns:a16="http://schemas.microsoft.com/office/drawing/2014/main" id="{83A88D93-591C-BEF9-02A7-03A321F7BB55}"/>
              </a:ext>
            </a:extLst>
          </p:cNvPr>
          <p:cNvSpPr>
            <a:spLocks noGrp="1"/>
          </p:cNvSpPr>
          <p:nvPr>
            <p:ph type="title"/>
          </p:nvPr>
        </p:nvSpPr>
        <p:spPr>
          <a:xfrm>
            <a:off x="247486" y="275522"/>
            <a:ext cx="8717405" cy="602425"/>
          </a:xfrm>
          <a:ln>
            <a:solidFill>
              <a:schemeClr val="accent2"/>
            </a:solidFill>
          </a:ln>
        </p:spPr>
        <p:txBody>
          <a:bodyPr>
            <a:normAutofit/>
          </a:bodyPr>
          <a:lstStyle/>
          <a:p>
            <a:pPr algn="ctr"/>
            <a:r>
              <a:rPr lang="fr-FR" sz="2800"/>
              <a:t>Comment s’y retrouver avec les acteurs de la coordination?</a:t>
            </a:r>
            <a:endParaRPr lang="fr-FR" sz="2000"/>
          </a:p>
        </p:txBody>
      </p:sp>
      <p:sp>
        <p:nvSpPr>
          <p:cNvPr id="5" name="Espace réservé du numéro de diapositive 4">
            <a:extLst>
              <a:ext uri="{FF2B5EF4-FFF2-40B4-BE49-F238E27FC236}">
                <a16:creationId xmlns:a16="http://schemas.microsoft.com/office/drawing/2014/main" id="{D895E38A-4902-DDF2-45E3-5E558B281E64}"/>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A73D805-DAC9-2945-BDBC-71362694CD49}" type="slidenum">
              <a:rPr kumimoji="0" lang="fr-FR" sz="1200" b="0" i="0" u="none" strike="noStrike" kern="1200" cap="none" spc="0" normalizeH="0" baseline="0" noProof="0" smtClean="0">
                <a:ln>
                  <a:noFill/>
                </a:ln>
                <a:solidFill>
                  <a:srgbClr val="2B307E">
                    <a:tint val="75000"/>
                  </a:srgbClr>
                </a:solidFill>
                <a:effectLst/>
                <a:uLnTx/>
                <a:uFillTx/>
                <a:latin typeface="Arial" panose="020B0604020202020204" pitchFamily="34" charset="0"/>
                <a:ea typeface="Roboto" pitchFamily="2" charset="0"/>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fr-FR" sz="1200" b="0" i="0" u="none" strike="noStrike" kern="1200" cap="none" spc="0" normalizeH="0" baseline="0" noProof="0">
              <a:ln>
                <a:noFill/>
              </a:ln>
              <a:solidFill>
                <a:srgbClr val="2B307E">
                  <a:tint val="75000"/>
                </a:srgbClr>
              </a:solidFill>
              <a:effectLst/>
              <a:uLnTx/>
              <a:uFillTx/>
              <a:latin typeface="Arial" panose="020B0604020202020204" pitchFamily="34" charset="0"/>
              <a:ea typeface="Roboto" pitchFamily="2" charset="0"/>
              <a:cs typeface="Arial" panose="020B0604020202020204" pitchFamily="34" charset="0"/>
            </a:endParaRPr>
          </a:p>
        </p:txBody>
      </p:sp>
      <p:sp>
        <p:nvSpPr>
          <p:cNvPr id="4" name="Rectangle : coins arrondis 3">
            <a:extLst>
              <a:ext uri="{FF2B5EF4-FFF2-40B4-BE49-F238E27FC236}">
                <a16:creationId xmlns:a16="http://schemas.microsoft.com/office/drawing/2014/main" id="{D821D5CC-AA67-5AB3-C099-42EB606217D5}"/>
              </a:ext>
            </a:extLst>
          </p:cNvPr>
          <p:cNvSpPr/>
          <p:nvPr/>
        </p:nvSpPr>
        <p:spPr>
          <a:xfrm>
            <a:off x="247486" y="2353210"/>
            <a:ext cx="2548000" cy="977868"/>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a:ln>
                  <a:noFill/>
                </a:ln>
                <a:solidFill>
                  <a:srgbClr val="FFFFFF"/>
                </a:solidFill>
                <a:effectLst/>
                <a:uLnTx/>
                <a:uFillTx/>
                <a:latin typeface="Arial" panose="020B0604020202020204"/>
                <a:ea typeface="+mn-ea"/>
                <a:cs typeface="+mn-cs"/>
              </a:rPr>
              <a:t>Communauté 360</a:t>
            </a:r>
            <a:r>
              <a:rPr lang="fr-FR" b="1">
                <a:solidFill>
                  <a:srgbClr val="FFFFFF"/>
                </a:solidFill>
                <a:latin typeface="Arial" panose="020B0604020202020204"/>
              </a:rPr>
              <a:t>  PHR</a:t>
            </a:r>
            <a:endParaRPr kumimoji="0" lang="fr-FR" sz="1800" b="1"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9" name="Rectangle : coins arrondis 18">
            <a:extLst>
              <a:ext uri="{FF2B5EF4-FFF2-40B4-BE49-F238E27FC236}">
                <a16:creationId xmlns:a16="http://schemas.microsoft.com/office/drawing/2014/main" id="{B33BEC3D-A942-7129-F76B-BA29B5A3C708}"/>
              </a:ext>
            </a:extLst>
          </p:cNvPr>
          <p:cNvSpPr/>
          <p:nvPr/>
        </p:nvSpPr>
        <p:spPr>
          <a:xfrm>
            <a:off x="959951" y="4840600"/>
            <a:ext cx="8915561" cy="934914"/>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000" b="1" i="0" u="none" strike="noStrike" kern="1200" cap="none" spc="0" normalizeH="0" baseline="0" noProof="0">
                <a:ln>
                  <a:noFill/>
                </a:ln>
                <a:solidFill>
                  <a:srgbClr val="FFFFFF"/>
                </a:solidFill>
                <a:effectLst/>
                <a:uLnTx/>
                <a:uFillTx/>
                <a:latin typeface="Arial" panose="020B0604020202020204"/>
                <a:ea typeface="+mn-ea"/>
                <a:cs typeface="+mn-cs"/>
              </a:rPr>
              <a:t>Comité de Régulation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600" b="1" i="0" u="none" strike="noStrike" kern="1200" cap="none" spc="0" normalizeH="0" baseline="0" noProof="0">
                <a:ln>
                  <a:noFill/>
                </a:ln>
                <a:solidFill>
                  <a:srgbClr val="FFFFFF"/>
                </a:solidFill>
                <a:effectLst/>
                <a:uLnTx/>
                <a:uFillTx/>
                <a:latin typeface="Arial" panose="020B0604020202020204"/>
                <a:ea typeface="+mn-ea"/>
                <a:cs typeface="+mn-cs"/>
              </a:rPr>
              <a:t>(1fois/mois)</a:t>
            </a:r>
          </a:p>
        </p:txBody>
      </p:sp>
      <p:cxnSp>
        <p:nvCxnSpPr>
          <p:cNvPr id="3" name="Connecteur droit avec flèche 2">
            <a:extLst>
              <a:ext uri="{FF2B5EF4-FFF2-40B4-BE49-F238E27FC236}">
                <a16:creationId xmlns:a16="http://schemas.microsoft.com/office/drawing/2014/main" id="{6CAE4159-90A5-D75F-C491-176CA8ECB69C}"/>
              </a:ext>
            </a:extLst>
          </p:cNvPr>
          <p:cNvCxnSpPr>
            <a:cxnSpLocks/>
            <a:stCxn id="4" idx="2"/>
          </p:cNvCxnSpPr>
          <p:nvPr/>
        </p:nvCxnSpPr>
        <p:spPr>
          <a:xfrm flipH="1">
            <a:off x="1346344" y="3331078"/>
            <a:ext cx="175142" cy="1513114"/>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9" name="Connecteur droit avec flèche 8">
            <a:extLst>
              <a:ext uri="{FF2B5EF4-FFF2-40B4-BE49-F238E27FC236}">
                <a16:creationId xmlns:a16="http://schemas.microsoft.com/office/drawing/2014/main" id="{48B20E52-5714-D484-DA7D-413518B080AE}"/>
              </a:ext>
            </a:extLst>
          </p:cNvPr>
          <p:cNvCxnSpPr>
            <a:cxnSpLocks/>
          </p:cNvCxnSpPr>
          <p:nvPr/>
        </p:nvCxnSpPr>
        <p:spPr>
          <a:xfrm flipH="1">
            <a:off x="8409039" y="4068262"/>
            <a:ext cx="675097" cy="80504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22" name="Image 21" descr="Une image contenant dessin humoristique, jouet&#10;&#10;Description générée automatiquement">
            <a:extLst>
              <a:ext uri="{FF2B5EF4-FFF2-40B4-BE49-F238E27FC236}">
                <a16:creationId xmlns:a16="http://schemas.microsoft.com/office/drawing/2014/main" id="{6D83A52A-45D0-8608-B952-B1C7D21984D4}"/>
              </a:ext>
            </a:extLst>
          </p:cNvPr>
          <p:cNvPicPr>
            <a:picLocks noChangeAspect="1"/>
          </p:cNvPicPr>
          <p:nvPr/>
        </p:nvPicPr>
        <p:blipFill>
          <a:blip r:embed="rId3"/>
          <a:stretch>
            <a:fillRect/>
          </a:stretch>
        </p:blipFill>
        <p:spPr>
          <a:xfrm>
            <a:off x="3562118" y="895522"/>
            <a:ext cx="1540812" cy="1540812"/>
          </a:xfrm>
          <a:prstGeom prst="rect">
            <a:avLst/>
          </a:prstGeom>
        </p:spPr>
      </p:pic>
      <p:cxnSp>
        <p:nvCxnSpPr>
          <p:cNvPr id="23" name="Connecteur droit avec flèche 22">
            <a:extLst>
              <a:ext uri="{FF2B5EF4-FFF2-40B4-BE49-F238E27FC236}">
                <a16:creationId xmlns:a16="http://schemas.microsoft.com/office/drawing/2014/main" id="{D66A1837-B5E1-4B34-DE72-51FEE48B1714}"/>
              </a:ext>
            </a:extLst>
          </p:cNvPr>
          <p:cNvCxnSpPr>
            <a:cxnSpLocks/>
          </p:cNvCxnSpPr>
          <p:nvPr/>
        </p:nvCxnSpPr>
        <p:spPr>
          <a:xfrm flipH="1">
            <a:off x="3199027" y="1586594"/>
            <a:ext cx="674585" cy="192786"/>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24" name="Connecteur droit avec flèche 23">
            <a:extLst>
              <a:ext uri="{FF2B5EF4-FFF2-40B4-BE49-F238E27FC236}">
                <a16:creationId xmlns:a16="http://schemas.microsoft.com/office/drawing/2014/main" id="{0FC59A0F-91E3-498F-1CB1-D91ED8223178}"/>
              </a:ext>
            </a:extLst>
          </p:cNvPr>
          <p:cNvCxnSpPr>
            <a:cxnSpLocks/>
          </p:cNvCxnSpPr>
          <p:nvPr/>
        </p:nvCxnSpPr>
        <p:spPr>
          <a:xfrm flipH="1">
            <a:off x="3505064" y="1858747"/>
            <a:ext cx="403120" cy="698182"/>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25" name="Connecteur droit avec flèche 24">
            <a:extLst>
              <a:ext uri="{FF2B5EF4-FFF2-40B4-BE49-F238E27FC236}">
                <a16:creationId xmlns:a16="http://schemas.microsoft.com/office/drawing/2014/main" id="{68F3DE21-655C-75A7-0750-200A5B8FD9E1}"/>
              </a:ext>
            </a:extLst>
          </p:cNvPr>
          <p:cNvCxnSpPr>
            <a:cxnSpLocks/>
          </p:cNvCxnSpPr>
          <p:nvPr/>
        </p:nvCxnSpPr>
        <p:spPr>
          <a:xfrm>
            <a:off x="5111978" y="1568674"/>
            <a:ext cx="736501" cy="98727"/>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26" name="Connecteur droit avec flèche 25">
            <a:extLst>
              <a:ext uri="{FF2B5EF4-FFF2-40B4-BE49-F238E27FC236}">
                <a16:creationId xmlns:a16="http://schemas.microsoft.com/office/drawing/2014/main" id="{C678D58A-0CA2-5E46-B8CC-2DA431B28DA3}"/>
              </a:ext>
            </a:extLst>
          </p:cNvPr>
          <p:cNvCxnSpPr>
            <a:cxnSpLocks/>
          </p:cNvCxnSpPr>
          <p:nvPr/>
        </p:nvCxnSpPr>
        <p:spPr>
          <a:xfrm>
            <a:off x="5181625" y="1711408"/>
            <a:ext cx="667077" cy="264453"/>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cxnSp>
        <p:nvCxnSpPr>
          <p:cNvPr id="12" name="Connecteur droit avec flèche 11">
            <a:extLst>
              <a:ext uri="{FF2B5EF4-FFF2-40B4-BE49-F238E27FC236}">
                <a16:creationId xmlns:a16="http://schemas.microsoft.com/office/drawing/2014/main" id="{80F79EF6-39C6-6F35-8573-62E3C44584F3}"/>
              </a:ext>
            </a:extLst>
          </p:cNvPr>
          <p:cNvCxnSpPr>
            <a:cxnSpLocks/>
          </p:cNvCxnSpPr>
          <p:nvPr/>
        </p:nvCxnSpPr>
        <p:spPr>
          <a:xfrm>
            <a:off x="4849299" y="1975861"/>
            <a:ext cx="135363" cy="362773"/>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
        <p:nvSpPr>
          <p:cNvPr id="15" name="Phylactère : pensées 14">
            <a:extLst>
              <a:ext uri="{FF2B5EF4-FFF2-40B4-BE49-F238E27FC236}">
                <a16:creationId xmlns:a16="http://schemas.microsoft.com/office/drawing/2014/main" id="{BF957DCC-55A0-FFC2-87AF-439B52DAB3BC}"/>
              </a:ext>
            </a:extLst>
          </p:cNvPr>
          <p:cNvSpPr/>
          <p:nvPr/>
        </p:nvSpPr>
        <p:spPr>
          <a:xfrm>
            <a:off x="1030636" y="904636"/>
            <a:ext cx="2325195" cy="818968"/>
          </a:xfrm>
          <a:prstGeom prst="cloudCallout">
            <a:avLst>
              <a:gd name="adj1" fmla="val 65518"/>
              <a:gd name="adj2" fmla="val -1883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FFFFF"/>
                </a:solidFill>
                <a:effectLst/>
                <a:uLnTx/>
                <a:uFillTx/>
                <a:latin typeface="Arial" panose="020B0604020202020204"/>
                <a:ea typeface="+mn-ea"/>
                <a:cs typeface="+mn-cs"/>
              </a:rPr>
              <a:t>A qui dois-je m’adresser ?</a:t>
            </a:r>
          </a:p>
        </p:txBody>
      </p:sp>
      <p:sp>
        <p:nvSpPr>
          <p:cNvPr id="10" name="Rectangle : coins arrondis 9">
            <a:extLst>
              <a:ext uri="{FF2B5EF4-FFF2-40B4-BE49-F238E27FC236}">
                <a16:creationId xmlns:a16="http://schemas.microsoft.com/office/drawing/2014/main" id="{2D2F70C5-7C16-B247-2218-BF665835DA6D}"/>
              </a:ext>
            </a:extLst>
          </p:cNvPr>
          <p:cNvSpPr/>
          <p:nvPr/>
        </p:nvSpPr>
        <p:spPr>
          <a:xfrm>
            <a:off x="7981627" y="3100803"/>
            <a:ext cx="2168867" cy="977868"/>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a:ln>
                  <a:noFill/>
                </a:ln>
                <a:solidFill>
                  <a:srgbClr val="FFFFFF"/>
                </a:solidFill>
                <a:effectLst/>
                <a:uLnTx/>
                <a:uFillTx/>
                <a:latin typeface="Arial" panose="020B0604020202020204"/>
                <a:ea typeface="+mn-ea"/>
                <a:cs typeface="+mn-cs"/>
              </a:rPr>
              <a:t>Dispositif d’Appui à la Coordination</a:t>
            </a:r>
          </a:p>
        </p:txBody>
      </p:sp>
      <p:pic>
        <p:nvPicPr>
          <p:cNvPr id="21" name="Image 20">
            <a:extLst>
              <a:ext uri="{FF2B5EF4-FFF2-40B4-BE49-F238E27FC236}">
                <a16:creationId xmlns:a16="http://schemas.microsoft.com/office/drawing/2014/main" id="{A16EBF82-418D-2AF9-F4C4-FEBFB7F3BF2F}"/>
              </a:ext>
            </a:extLst>
          </p:cNvPr>
          <p:cNvPicPr>
            <a:picLocks noChangeAspect="1"/>
          </p:cNvPicPr>
          <p:nvPr/>
        </p:nvPicPr>
        <p:blipFill>
          <a:blip r:embed="rId4"/>
          <a:stretch>
            <a:fillRect/>
          </a:stretch>
        </p:blipFill>
        <p:spPr>
          <a:xfrm>
            <a:off x="8225720" y="2427557"/>
            <a:ext cx="1649792" cy="716357"/>
          </a:xfrm>
          <a:prstGeom prst="rect">
            <a:avLst/>
          </a:prstGeom>
          <a:ln>
            <a:solidFill>
              <a:schemeClr val="accent1"/>
            </a:solidFill>
          </a:ln>
        </p:spPr>
      </p:pic>
      <p:pic>
        <p:nvPicPr>
          <p:cNvPr id="29" name="Image 28">
            <a:extLst>
              <a:ext uri="{FF2B5EF4-FFF2-40B4-BE49-F238E27FC236}">
                <a16:creationId xmlns:a16="http://schemas.microsoft.com/office/drawing/2014/main" id="{36E375D2-5DF0-769E-5A83-B82B2C4FDE55}"/>
              </a:ext>
            </a:extLst>
          </p:cNvPr>
          <p:cNvPicPr>
            <a:picLocks noChangeAspect="1"/>
          </p:cNvPicPr>
          <p:nvPr/>
        </p:nvPicPr>
        <p:blipFill>
          <a:blip r:embed="rId5"/>
          <a:stretch>
            <a:fillRect/>
          </a:stretch>
        </p:blipFill>
        <p:spPr>
          <a:xfrm>
            <a:off x="430369" y="1959976"/>
            <a:ext cx="1579835" cy="570282"/>
          </a:xfrm>
          <a:prstGeom prst="rect">
            <a:avLst/>
          </a:prstGeom>
          <a:ln>
            <a:solidFill>
              <a:srgbClr val="FFC000"/>
            </a:solidFill>
          </a:ln>
        </p:spPr>
      </p:pic>
      <p:sp>
        <p:nvSpPr>
          <p:cNvPr id="30" name="Explosion : 14 points 29">
            <a:extLst>
              <a:ext uri="{FF2B5EF4-FFF2-40B4-BE49-F238E27FC236}">
                <a16:creationId xmlns:a16="http://schemas.microsoft.com/office/drawing/2014/main" id="{16F93ABF-32C0-8A5E-FFDA-B6524BC4AA40}"/>
              </a:ext>
            </a:extLst>
          </p:cNvPr>
          <p:cNvSpPr/>
          <p:nvPr/>
        </p:nvSpPr>
        <p:spPr>
          <a:xfrm>
            <a:off x="7981627" y="193235"/>
            <a:ext cx="4460946" cy="1978686"/>
          </a:xfrm>
          <a:prstGeom prst="irregularSeal2">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a:ln>
                  <a:noFill/>
                </a:ln>
                <a:solidFill>
                  <a:srgbClr val="FFFFFF"/>
                </a:solidFill>
                <a:effectLst/>
                <a:uLnTx/>
                <a:uFillTx/>
                <a:latin typeface="Arial" panose="020B0604020202020204"/>
                <a:ea typeface="+mn-ea"/>
                <a:cs typeface="+mn-cs"/>
              </a:rPr>
              <a:t>Il n’y a pas de mauvaise orientation !</a:t>
            </a:r>
          </a:p>
        </p:txBody>
      </p:sp>
      <p:sp>
        <p:nvSpPr>
          <p:cNvPr id="8" name="Rectangle : coins arrondis 7">
            <a:extLst>
              <a:ext uri="{FF2B5EF4-FFF2-40B4-BE49-F238E27FC236}">
                <a16:creationId xmlns:a16="http://schemas.microsoft.com/office/drawing/2014/main" id="{79F0FE09-7B47-0A15-A42C-30ABAFB65138}"/>
              </a:ext>
            </a:extLst>
          </p:cNvPr>
          <p:cNvSpPr/>
          <p:nvPr/>
        </p:nvSpPr>
        <p:spPr>
          <a:xfrm>
            <a:off x="4849299" y="3809540"/>
            <a:ext cx="2840031" cy="7784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a:ln>
                  <a:noFill/>
                </a:ln>
                <a:solidFill>
                  <a:srgbClr val="FFFFFF"/>
                </a:solidFill>
                <a:effectLst/>
                <a:uLnTx/>
                <a:uFillTx/>
                <a:latin typeface="Arial" panose="020B0604020202020204"/>
                <a:ea typeface="+mn-ea"/>
                <a:cs typeface="+mn-cs"/>
              </a:rPr>
              <a:t>Services de la MDPH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FFFFF"/>
                </a:solidFill>
                <a:effectLst/>
                <a:uLnTx/>
                <a:uFillTx/>
                <a:latin typeface="Arial" panose="020B0604020202020204"/>
                <a:ea typeface="+mn-ea"/>
                <a:cs typeface="+mn-cs"/>
              </a:rPr>
              <a:t>Coordination de la RAPT</a:t>
            </a:r>
          </a:p>
        </p:txBody>
      </p:sp>
      <p:sp>
        <p:nvSpPr>
          <p:cNvPr id="7" name="Rectangle : coins arrondis 6">
            <a:extLst>
              <a:ext uri="{FF2B5EF4-FFF2-40B4-BE49-F238E27FC236}">
                <a16:creationId xmlns:a16="http://schemas.microsoft.com/office/drawing/2014/main" id="{6CC83B20-E064-85CC-8C54-D01228ED909F}"/>
              </a:ext>
            </a:extLst>
          </p:cNvPr>
          <p:cNvSpPr/>
          <p:nvPr/>
        </p:nvSpPr>
        <p:spPr>
          <a:xfrm>
            <a:off x="1624657" y="3585195"/>
            <a:ext cx="2926773" cy="103798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a:ln>
                  <a:noFill/>
                </a:ln>
                <a:solidFill>
                  <a:srgbClr val="FFFFFF"/>
                </a:solidFill>
                <a:effectLst/>
                <a:uLnTx/>
                <a:uFillTx/>
                <a:latin typeface="Arial" panose="020B0604020202020204"/>
                <a:ea typeface="+mn-ea"/>
                <a:cs typeface="+mn-cs"/>
              </a:rPr>
              <a:t>Services de la MDPH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FFFFF"/>
                </a:solidFill>
                <a:effectLst/>
                <a:uLnTx/>
                <a:uFillTx/>
                <a:latin typeface="Arial" panose="020B0604020202020204"/>
                <a:ea typeface="+mn-ea"/>
                <a:cs typeface="+mn-cs"/>
              </a:rPr>
              <a:t>Lien Pôle Evaluation </a:t>
            </a:r>
            <a:r>
              <a:rPr kumimoji="0" lang="fr-FR" sz="1400" b="0" i="0" u="none" strike="noStrike" kern="1200" cap="none" spc="0" normalizeH="0" baseline="0" noProof="0">
                <a:ln>
                  <a:noFill/>
                </a:ln>
                <a:solidFill>
                  <a:srgbClr val="FFFFFF"/>
                </a:solidFill>
                <a:effectLst/>
                <a:uLnTx/>
                <a:uFillTx/>
                <a:latin typeface="Arial" panose="020B0604020202020204"/>
                <a:ea typeface="+mn-ea"/>
                <a:cs typeface="+mn-cs"/>
              </a:rPr>
              <a:t>besoins compensation</a:t>
            </a:r>
            <a:endParaRPr kumimoji="0" lang="fr-FR"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8" name="Rectangle : coins arrondis 17">
            <a:extLst>
              <a:ext uri="{FF2B5EF4-FFF2-40B4-BE49-F238E27FC236}">
                <a16:creationId xmlns:a16="http://schemas.microsoft.com/office/drawing/2014/main" id="{BD10EC42-267E-3815-4F0D-8C865FA70652}"/>
              </a:ext>
            </a:extLst>
          </p:cNvPr>
          <p:cNvSpPr/>
          <p:nvPr/>
        </p:nvSpPr>
        <p:spPr>
          <a:xfrm>
            <a:off x="4108748" y="2408292"/>
            <a:ext cx="3851552" cy="105630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a:ln>
                  <a:noFill/>
                </a:ln>
                <a:solidFill>
                  <a:srgbClr val="FFFFFF"/>
                </a:solidFill>
                <a:effectLst/>
                <a:uLnTx/>
                <a:uFillTx/>
                <a:latin typeface="Arial" panose="020B0604020202020204"/>
                <a:ea typeface="+mn-ea"/>
                <a:cs typeface="+mn-cs"/>
              </a:rPr>
              <a:t>Services de la MDPH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FFFFF"/>
                </a:solidFill>
                <a:effectLst/>
                <a:uLnTx/>
                <a:uFillTx/>
                <a:latin typeface="Arial" panose="020B0604020202020204"/>
                <a:ea typeface="+mn-ea"/>
                <a:cs typeface="+mn-cs"/>
              </a:rPr>
              <a:t>Lien Pôle accueil / relation usagers</a:t>
            </a:r>
          </a:p>
        </p:txBody>
      </p:sp>
      <p:pic>
        <p:nvPicPr>
          <p:cNvPr id="28" name="Image 27" descr="Une image contenant texte, Police, logo, Graphique&#10;&#10;Description générée automatiquement">
            <a:extLst>
              <a:ext uri="{FF2B5EF4-FFF2-40B4-BE49-F238E27FC236}">
                <a16:creationId xmlns:a16="http://schemas.microsoft.com/office/drawing/2014/main" id="{6A693B5C-6FA7-150E-AEDB-7A6CF51CD10B}"/>
              </a:ext>
            </a:extLst>
          </p:cNvPr>
          <p:cNvPicPr>
            <a:picLocks noChangeAspect="1"/>
          </p:cNvPicPr>
          <p:nvPr/>
        </p:nvPicPr>
        <p:blipFill rotWithShape="1">
          <a:blip r:embed="rId6"/>
          <a:srcRect t="23194" b="16745"/>
          <a:stretch/>
        </p:blipFill>
        <p:spPr>
          <a:xfrm>
            <a:off x="4273839" y="3234966"/>
            <a:ext cx="1185839" cy="712231"/>
          </a:xfrm>
          <a:prstGeom prst="rect">
            <a:avLst/>
          </a:prstGeom>
          <a:solidFill>
            <a:schemeClr val="bg1"/>
          </a:solidFill>
          <a:ln>
            <a:solidFill>
              <a:schemeClr val="accent4">
                <a:lumMod val="75000"/>
              </a:schemeClr>
            </a:solidFill>
          </a:ln>
        </p:spPr>
      </p:pic>
      <p:sp>
        <p:nvSpPr>
          <p:cNvPr id="32" name="Rectangle : coins arrondis 31">
            <a:extLst>
              <a:ext uri="{FF2B5EF4-FFF2-40B4-BE49-F238E27FC236}">
                <a16:creationId xmlns:a16="http://schemas.microsoft.com/office/drawing/2014/main" id="{11632823-3674-DB04-0F6B-1B599008ECD8}"/>
              </a:ext>
            </a:extLst>
          </p:cNvPr>
          <p:cNvSpPr/>
          <p:nvPr/>
        </p:nvSpPr>
        <p:spPr>
          <a:xfrm>
            <a:off x="10313689" y="3429000"/>
            <a:ext cx="1538802" cy="1154290"/>
          </a:xfrm>
          <a:prstGeom prst="round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a:ln>
                  <a:noFill/>
                </a:ln>
                <a:solidFill>
                  <a:srgbClr val="FFFFFF"/>
                </a:solidFill>
                <a:effectLst/>
                <a:uLnTx/>
                <a:uFillTx/>
                <a:latin typeface="Arial" panose="020B0604020202020204"/>
                <a:ea typeface="+mn-ea"/>
                <a:cs typeface="+mn-cs"/>
              </a:rPr>
              <a:t>Autres partenaires(PHR, PCPE,..)</a:t>
            </a:r>
          </a:p>
        </p:txBody>
      </p:sp>
      <p:cxnSp>
        <p:nvCxnSpPr>
          <p:cNvPr id="35" name="Connecteur droit avec flèche 34">
            <a:extLst>
              <a:ext uri="{FF2B5EF4-FFF2-40B4-BE49-F238E27FC236}">
                <a16:creationId xmlns:a16="http://schemas.microsoft.com/office/drawing/2014/main" id="{9DCB56E1-746C-C842-52A4-BE66D59355E1}"/>
              </a:ext>
            </a:extLst>
          </p:cNvPr>
          <p:cNvCxnSpPr>
            <a:cxnSpLocks/>
          </p:cNvCxnSpPr>
          <p:nvPr/>
        </p:nvCxnSpPr>
        <p:spPr>
          <a:xfrm flipH="1">
            <a:off x="9638592" y="4035560"/>
            <a:ext cx="675097" cy="805040"/>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37" name="Image 36" descr="Une image contenant clipart, Graphique, créativité, art&#10;&#10;Description générée automatiquement">
            <a:extLst>
              <a:ext uri="{FF2B5EF4-FFF2-40B4-BE49-F238E27FC236}">
                <a16:creationId xmlns:a16="http://schemas.microsoft.com/office/drawing/2014/main" id="{9078AD6E-BD9C-D412-8E65-61B30C30F9C8}"/>
              </a:ext>
            </a:extLst>
          </p:cNvPr>
          <p:cNvPicPr>
            <a:picLocks noChangeAspect="1"/>
          </p:cNvPicPr>
          <p:nvPr/>
        </p:nvPicPr>
        <p:blipFill>
          <a:blip r:embed="rId7"/>
          <a:stretch>
            <a:fillRect/>
          </a:stretch>
        </p:blipFill>
        <p:spPr>
          <a:xfrm>
            <a:off x="2597745" y="2541309"/>
            <a:ext cx="762512" cy="8353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9" name="Image 38" descr="Une image contenant Police, clipart, conception&#10;&#10;Description générée automatiquement">
            <a:extLst>
              <a:ext uri="{FF2B5EF4-FFF2-40B4-BE49-F238E27FC236}">
                <a16:creationId xmlns:a16="http://schemas.microsoft.com/office/drawing/2014/main" id="{AEA4AEF6-562F-63D2-BCA2-DB0A0B4781AB}"/>
              </a:ext>
            </a:extLst>
          </p:cNvPr>
          <p:cNvPicPr>
            <a:picLocks noChangeAspect="1"/>
          </p:cNvPicPr>
          <p:nvPr/>
        </p:nvPicPr>
        <p:blipFill>
          <a:blip r:embed="rId8"/>
          <a:srcRect t="19307" b="14648"/>
          <a:stretch/>
        </p:blipFill>
        <p:spPr>
          <a:xfrm>
            <a:off x="11310630" y="2828865"/>
            <a:ext cx="823488" cy="54387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1" name="Espace réservé du pied de page 4">
            <a:extLst>
              <a:ext uri="{FF2B5EF4-FFF2-40B4-BE49-F238E27FC236}">
                <a16:creationId xmlns:a16="http://schemas.microsoft.com/office/drawing/2014/main" id="{D076E3E4-DEDF-203C-8537-721E5AEF5D33}"/>
              </a:ext>
            </a:extLst>
          </p:cNvPr>
          <p:cNvSpPr txBox="1">
            <a:spLocks/>
          </p:cNvSpPr>
          <p:nvPr/>
        </p:nvSpPr>
        <p:spPr>
          <a:xfrm>
            <a:off x="2719233" y="6456133"/>
            <a:ext cx="5632048" cy="362686"/>
          </a:xfrm>
          <a:prstGeom prst="rect">
            <a:avLst/>
          </a:prstGeom>
        </p:spPr>
        <p:txBody>
          <a:bodyPr vert="horz" lIns="91440" tIns="45720" rIns="91440" bIns="45720" rtlCol="0" anchor="ctr">
            <a:normAutofit/>
          </a:bodyPr>
          <a:lstStyle>
            <a:defPPr>
              <a:defRPr lang="fr-FR"/>
            </a:defPPr>
            <a:lvl1pPr marL="0" algn="ctr" defTabSz="914400" rtl="0" eaLnBrk="1" latinLnBrk="0" hangingPunct="1">
              <a:defRPr sz="1000" b="0" i="0" kern="1200">
                <a:solidFill>
                  <a:schemeClr val="tx1">
                    <a:tint val="75000"/>
                  </a:schemeClr>
                </a:solidFill>
                <a:latin typeface="Arial" panose="020B0604020202020204" pitchFamily="34" charset="0"/>
                <a:ea typeface="Roboto" pitchFamily="2" charset="0"/>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600"/>
              </a:spcAft>
              <a:buClrTx/>
              <a:buSzTx/>
              <a:buFontTx/>
              <a:buNone/>
              <a:tabLst/>
              <a:defRPr/>
            </a:pPr>
            <a:r>
              <a:rPr kumimoji="0" lang="fr-FR" sz="900" b="1" i="0" u="none" strike="noStrike" kern="1200" cap="none" spc="0" normalizeH="0" baseline="0" noProof="0">
                <a:ln>
                  <a:noFill/>
                </a:ln>
                <a:solidFill>
                  <a:srgbClr val="2B307E">
                    <a:tint val="75000"/>
                  </a:srgbClr>
                </a:solidFill>
                <a:effectLst/>
                <a:uLnTx/>
                <a:uFillTx/>
                <a:latin typeface="Arial" panose="020B0604020202020204" pitchFamily="34" charset="0"/>
                <a:ea typeface="Roboto" pitchFamily="2" charset="0"/>
                <a:cs typeface="Arial" panose="020B0604020202020204" pitchFamily="34" charset="0"/>
              </a:rPr>
              <a:t>                     </a:t>
            </a:r>
            <a:r>
              <a:rPr kumimoji="0" lang="fr-FR" sz="900" b="1" i="0" u="none" strike="noStrike" kern="1200" cap="none" spc="0" normalizeH="0" baseline="0" noProof="0" err="1">
                <a:ln>
                  <a:noFill/>
                </a:ln>
                <a:solidFill>
                  <a:srgbClr val="2B307E">
                    <a:tint val="75000"/>
                  </a:srgbClr>
                </a:solidFill>
                <a:effectLst/>
                <a:uLnTx/>
                <a:uFillTx/>
                <a:latin typeface="Arial" panose="020B0604020202020204" pitchFamily="34" charset="0"/>
                <a:ea typeface="Roboto" pitchFamily="2" charset="0"/>
                <a:cs typeface="Arial" panose="020B0604020202020204" pitchFamily="34" charset="0"/>
              </a:rPr>
              <a:t>itinova</a:t>
            </a:r>
            <a:r>
              <a:rPr kumimoji="0" lang="fr-FR" sz="900" b="1" i="0" u="none" strike="noStrike" kern="1200" cap="none" spc="0" normalizeH="0" baseline="0" noProof="0">
                <a:ln>
                  <a:noFill/>
                </a:ln>
                <a:solidFill>
                  <a:srgbClr val="2B307E">
                    <a:tint val="75000"/>
                  </a:srgbClr>
                </a:solidFill>
                <a:effectLst/>
                <a:uLnTx/>
                <a:uFillTx/>
                <a:latin typeface="Arial" panose="020B0604020202020204" pitchFamily="34" charset="0"/>
                <a:ea typeface="Roboto" pitchFamily="2" charset="0"/>
                <a:cs typeface="Arial" panose="020B0604020202020204" pitchFamily="34" charset="0"/>
              </a:rPr>
              <a:t> - GROUPE SANITAIRE, SOCIAL ET MÉDICO-SOCIAL À BUT NON LUCRATIF</a:t>
            </a:r>
            <a:endParaRPr kumimoji="0" lang="fr-FR" sz="900" b="0" i="0" u="none" strike="noStrike" kern="1200" cap="none" spc="0" normalizeH="0" baseline="0" noProof="0">
              <a:ln>
                <a:noFill/>
              </a:ln>
              <a:solidFill>
                <a:srgbClr val="2B307E">
                  <a:tint val="75000"/>
                </a:srgbClr>
              </a:solidFill>
              <a:effectLst/>
              <a:uLnTx/>
              <a:uFillTx/>
              <a:latin typeface="Arial" panose="020B0604020202020204" pitchFamily="34" charset="0"/>
              <a:ea typeface="Arial" panose="020B0604020202020204" pitchFamily="34" charset="0"/>
              <a:cs typeface="Times New Roman (Corps CS)"/>
            </a:endParaRPr>
          </a:p>
        </p:txBody>
      </p:sp>
      <p:pic>
        <p:nvPicPr>
          <p:cNvPr id="13" name="Image 12" descr="Une image contenant texte, Graphique, Police, graphisme&#10;&#10;Description générée automatiquement">
            <a:extLst>
              <a:ext uri="{FF2B5EF4-FFF2-40B4-BE49-F238E27FC236}">
                <a16:creationId xmlns:a16="http://schemas.microsoft.com/office/drawing/2014/main" id="{38B279F8-3352-E713-D03E-E9C3D97CA6E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456497" y="4583290"/>
            <a:ext cx="1227820" cy="4911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Image 15" descr="Une image contenant Police, Graphique, logo, graphisme&#10;&#10;Description générée automatiquement">
            <a:extLst>
              <a:ext uri="{FF2B5EF4-FFF2-40B4-BE49-F238E27FC236}">
                <a16:creationId xmlns:a16="http://schemas.microsoft.com/office/drawing/2014/main" id="{DB4F5CC1-1DEC-8DB9-5AB7-27549A5628AF}"/>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261596" y="2713421"/>
            <a:ext cx="773992" cy="72846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3549728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17"/>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9"/>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32"/>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35"/>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9" grpId="0" animBg="1"/>
      <p:bldP spid="10" grpId="0" animBg="1"/>
      <p:bldP spid="30" grpId="0" animBg="1"/>
      <p:bldP spid="8" grpId="0" animBg="1"/>
      <p:bldP spid="7" grpId="0" animBg="1"/>
      <p:bldP spid="18" grpId="0" animBg="1"/>
      <p:bldP spid="3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A88D93-591C-BEF9-02A7-03A321F7BB55}"/>
              </a:ext>
            </a:extLst>
          </p:cNvPr>
          <p:cNvSpPr>
            <a:spLocks noGrp="1"/>
          </p:cNvSpPr>
          <p:nvPr>
            <p:ph type="title"/>
          </p:nvPr>
        </p:nvSpPr>
        <p:spPr>
          <a:xfrm>
            <a:off x="5246125" y="2138539"/>
            <a:ext cx="5021052" cy="1313540"/>
          </a:xfrm>
          <a:ln w="28575">
            <a:solidFill>
              <a:schemeClr val="tx2">
                <a:lumMod val="60000"/>
                <a:lumOff val="40000"/>
              </a:schemeClr>
            </a:solidFill>
          </a:ln>
        </p:spPr>
        <p:txBody>
          <a:bodyPr>
            <a:normAutofit fontScale="90000"/>
          </a:bodyPr>
          <a:lstStyle/>
          <a:p>
            <a:pPr algn="ctr"/>
            <a:r>
              <a:rPr lang="fr-FR" sz="3200">
                <a:solidFill>
                  <a:schemeClr val="bg2">
                    <a:lumMod val="10000"/>
                  </a:schemeClr>
                </a:solidFill>
              </a:rPr>
              <a:t>Le réseau local, régional, national et international de la PHR Auvergne-Sud</a:t>
            </a:r>
          </a:p>
        </p:txBody>
      </p:sp>
      <p:sp>
        <p:nvSpPr>
          <p:cNvPr id="5" name="Espace réservé du numéro de diapositive 4">
            <a:extLst>
              <a:ext uri="{FF2B5EF4-FFF2-40B4-BE49-F238E27FC236}">
                <a16:creationId xmlns:a16="http://schemas.microsoft.com/office/drawing/2014/main" id="{D895E38A-4902-DDF2-45E3-5E558B281E64}"/>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A73D805-DAC9-2945-BDBC-71362694CD49}" type="slidenum">
              <a:rPr kumimoji="0" lang="fr-FR" sz="1200" b="0" i="0" u="none" strike="noStrike" kern="1200" cap="none" spc="0" normalizeH="0" baseline="0" noProof="0" smtClean="0">
                <a:ln>
                  <a:noFill/>
                </a:ln>
                <a:solidFill>
                  <a:srgbClr val="2B307E">
                    <a:tint val="75000"/>
                  </a:srgbClr>
                </a:solidFill>
                <a:effectLst/>
                <a:uLnTx/>
                <a:uFillTx/>
                <a:latin typeface="Arial" panose="020B0604020202020204" pitchFamily="34" charset="0"/>
                <a:ea typeface="Roboto" pitchFamily="2" charset="0"/>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fr-FR" sz="1200" b="0" i="0" u="none" strike="noStrike" kern="1200" cap="none" spc="0" normalizeH="0" baseline="0" noProof="0">
              <a:ln>
                <a:noFill/>
              </a:ln>
              <a:solidFill>
                <a:srgbClr val="2B307E">
                  <a:tint val="75000"/>
                </a:srgbClr>
              </a:solidFill>
              <a:effectLst/>
              <a:uLnTx/>
              <a:uFillTx/>
              <a:latin typeface="Arial" panose="020B0604020202020204" pitchFamily="34" charset="0"/>
              <a:ea typeface="Roboto" pitchFamily="2" charset="0"/>
              <a:cs typeface="Arial" panose="020B0604020202020204" pitchFamily="34" charset="0"/>
            </a:endParaRPr>
          </a:p>
        </p:txBody>
      </p:sp>
      <p:sp>
        <p:nvSpPr>
          <p:cNvPr id="7" name="Titre 1">
            <a:extLst>
              <a:ext uri="{FF2B5EF4-FFF2-40B4-BE49-F238E27FC236}">
                <a16:creationId xmlns:a16="http://schemas.microsoft.com/office/drawing/2014/main" id="{6A062EE1-C0A5-A77D-56FB-8E4983782BC5}"/>
              </a:ext>
            </a:extLst>
          </p:cNvPr>
          <p:cNvSpPr txBox="1">
            <a:spLocks/>
          </p:cNvSpPr>
          <p:nvPr/>
        </p:nvSpPr>
        <p:spPr>
          <a:xfrm>
            <a:off x="323354" y="3763252"/>
            <a:ext cx="3507056" cy="699829"/>
          </a:xfrm>
          <a:prstGeom prst="rect">
            <a:avLst/>
          </a:prstGeom>
        </p:spPr>
        <p:txBody>
          <a:bodyPr vert="horz" lIns="91440" tIns="45720" rIns="91440" bIns="45720" rtlCol="0" anchor="t">
            <a:normAutofit fontScale="97500"/>
          </a:bodyPr>
          <a:lstStyle>
            <a:lvl1pPr algn="l" defTabSz="914400" rtl="0" eaLnBrk="1" latinLnBrk="0" hangingPunct="1">
              <a:lnSpc>
                <a:spcPct val="90000"/>
              </a:lnSpc>
              <a:spcBef>
                <a:spcPct val="0"/>
              </a:spcBef>
              <a:buNone/>
              <a:defRPr sz="2400" b="1" i="0" kern="1200">
                <a:solidFill>
                  <a:schemeClr val="tx1"/>
                </a:solidFill>
                <a:latin typeface="+mj-lt"/>
                <a:ea typeface="Roboto Medium" pitchFamily="2" charset="0"/>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fr-FR" sz="2400" b="1" i="0" u="none" strike="noStrike" kern="1200" cap="none" spc="0" normalizeH="0" baseline="0" noProof="0">
              <a:ln>
                <a:noFill/>
              </a:ln>
              <a:solidFill>
                <a:srgbClr val="2B307E"/>
              </a:solidFill>
              <a:effectLst/>
              <a:uLnTx/>
              <a:uFillTx/>
              <a:latin typeface="Arial" panose="020B0604020202020204"/>
              <a:ea typeface="Roboto Medium" pitchFamily="2" charset="0"/>
              <a:cs typeface="Arial" panose="020B0604020202020204" pitchFamily="34" charset="0"/>
            </a:endParaRPr>
          </a:p>
        </p:txBody>
      </p:sp>
      <p:sp>
        <p:nvSpPr>
          <p:cNvPr id="3" name="Titre 1">
            <a:extLst>
              <a:ext uri="{FF2B5EF4-FFF2-40B4-BE49-F238E27FC236}">
                <a16:creationId xmlns:a16="http://schemas.microsoft.com/office/drawing/2014/main" id="{8877EF31-E409-E379-84AD-45F2D43483C5}"/>
              </a:ext>
            </a:extLst>
          </p:cNvPr>
          <p:cNvSpPr txBox="1">
            <a:spLocks/>
          </p:cNvSpPr>
          <p:nvPr/>
        </p:nvSpPr>
        <p:spPr>
          <a:xfrm>
            <a:off x="1108382" y="4709886"/>
            <a:ext cx="3793788" cy="699829"/>
          </a:xfrm>
          <a:prstGeom prst="rect">
            <a:avLst/>
          </a:prstGeom>
        </p:spPr>
        <p:txBody>
          <a:bodyPr vert="horz" lIns="91440" tIns="45720" rIns="91440" bIns="45720" rtlCol="0" anchor="t">
            <a:normAutofit fontScale="97500"/>
          </a:bodyPr>
          <a:lstStyle>
            <a:lvl1pPr algn="l" defTabSz="914400" rtl="0" eaLnBrk="1" latinLnBrk="0" hangingPunct="1">
              <a:lnSpc>
                <a:spcPct val="90000"/>
              </a:lnSpc>
              <a:spcBef>
                <a:spcPct val="0"/>
              </a:spcBef>
              <a:buNone/>
              <a:defRPr sz="2400" b="1" i="0" kern="1200">
                <a:solidFill>
                  <a:schemeClr val="tx1"/>
                </a:solidFill>
                <a:latin typeface="+mj-lt"/>
                <a:ea typeface="Roboto Medium" pitchFamily="2" charset="0"/>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fr-FR" sz="2400" b="1" i="0" u="none" strike="noStrike" kern="1200" cap="none" spc="0" normalizeH="0" baseline="0" noProof="0">
              <a:ln>
                <a:noFill/>
              </a:ln>
              <a:solidFill>
                <a:srgbClr val="2B307E"/>
              </a:solidFill>
              <a:effectLst/>
              <a:uLnTx/>
              <a:uFillTx/>
              <a:latin typeface="Arial" panose="020B0604020202020204"/>
              <a:ea typeface="Roboto Medium" pitchFamily="2" charset="0"/>
              <a:cs typeface="Arial" panose="020B0604020202020204" pitchFamily="34" charset="0"/>
            </a:endParaRPr>
          </a:p>
        </p:txBody>
      </p:sp>
      <p:grpSp>
        <p:nvGrpSpPr>
          <p:cNvPr id="16" name="Groupe 15">
            <a:extLst>
              <a:ext uri="{FF2B5EF4-FFF2-40B4-BE49-F238E27FC236}">
                <a16:creationId xmlns:a16="http://schemas.microsoft.com/office/drawing/2014/main" id="{AC9DCA89-42DB-9C26-BF48-CE6E09056AB7}"/>
              </a:ext>
            </a:extLst>
          </p:cNvPr>
          <p:cNvGrpSpPr/>
          <p:nvPr/>
        </p:nvGrpSpPr>
        <p:grpSpPr>
          <a:xfrm>
            <a:off x="-1858" y="80608"/>
            <a:ext cx="6068928" cy="2405797"/>
            <a:chOff x="-1858" y="80608"/>
            <a:chExt cx="6924975" cy="2629869"/>
          </a:xfrm>
        </p:grpSpPr>
        <p:pic>
          <p:nvPicPr>
            <p:cNvPr id="8" name="Image 7">
              <a:extLst>
                <a:ext uri="{FF2B5EF4-FFF2-40B4-BE49-F238E27FC236}">
                  <a16:creationId xmlns:a16="http://schemas.microsoft.com/office/drawing/2014/main" id="{53E547B3-6287-6A9C-F93C-C624F88E04F9}"/>
                </a:ext>
              </a:extLst>
            </p:cNvPr>
            <p:cNvPicPr>
              <a:picLocks noChangeAspect="1"/>
            </p:cNvPicPr>
            <p:nvPr/>
          </p:nvPicPr>
          <p:blipFill rotWithShape="1">
            <a:blip r:embed="rId3"/>
            <a:srcRect l="10777" t="9503" r="1652"/>
            <a:stretch/>
          </p:blipFill>
          <p:spPr>
            <a:xfrm>
              <a:off x="-1858" y="80608"/>
              <a:ext cx="5514680" cy="2629869"/>
            </a:xfrm>
            <a:prstGeom prst="rect">
              <a:avLst/>
            </a:prstGeom>
          </p:spPr>
        </p:pic>
        <p:sp>
          <p:nvSpPr>
            <p:cNvPr id="10" name="Titre 1">
              <a:extLst>
                <a:ext uri="{FF2B5EF4-FFF2-40B4-BE49-F238E27FC236}">
                  <a16:creationId xmlns:a16="http://schemas.microsoft.com/office/drawing/2014/main" id="{2D8F5E37-C990-4F4A-FFD5-EBECAE257BCE}"/>
                </a:ext>
              </a:extLst>
            </p:cNvPr>
            <p:cNvSpPr txBox="1">
              <a:spLocks/>
            </p:cNvSpPr>
            <p:nvPr/>
          </p:nvSpPr>
          <p:spPr>
            <a:xfrm>
              <a:off x="4410344" y="451012"/>
              <a:ext cx="2512773" cy="636688"/>
            </a:xfrm>
            <a:prstGeom prst="rect">
              <a:avLst/>
            </a:prstGeom>
          </p:spPr>
          <p:txBody>
            <a:bodyPr vert="horz" lIns="91440" tIns="45720" rIns="91440" bIns="45720" rtlCol="0" anchor="t">
              <a:normAutofit fontScale="90000" lnSpcReduction="20000"/>
            </a:bodyPr>
            <a:lstStyle>
              <a:lvl1pPr algn="l" defTabSz="914400" rtl="0" eaLnBrk="1" latinLnBrk="0" hangingPunct="1">
                <a:lnSpc>
                  <a:spcPct val="90000"/>
                </a:lnSpc>
                <a:spcBef>
                  <a:spcPct val="0"/>
                </a:spcBef>
                <a:buNone/>
                <a:defRPr sz="2400" b="1" i="0" kern="1200">
                  <a:solidFill>
                    <a:schemeClr val="tx1"/>
                  </a:solidFill>
                  <a:latin typeface="+mj-lt"/>
                  <a:ea typeface="Roboto Medium" pitchFamily="2" charset="0"/>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1200" b="1" i="0" u="none" strike="noStrike" kern="1200" cap="none" spc="0" normalizeH="0" baseline="0" noProof="0">
                  <a:ln>
                    <a:noFill/>
                  </a:ln>
                  <a:solidFill>
                    <a:srgbClr val="FF0000"/>
                  </a:solidFill>
                  <a:effectLst/>
                  <a:uLnTx/>
                  <a:uFillTx/>
                  <a:latin typeface="Arial" panose="020B0604020202020204"/>
                  <a:ea typeface="Roboto Medium" pitchFamily="2" charset="0"/>
                  <a:cs typeface="Arial" panose="020B0604020202020204" pitchFamily="34" charset="0"/>
                </a:rPr>
                <a:t>Membre du COPIL </a:t>
              </a:r>
              <a:r>
                <a:rPr kumimoji="0" lang="fr-FR" sz="1200" b="1" i="0" u="none" strike="noStrike" kern="1200" cap="none" spc="0" normalizeH="0" baseline="0" noProof="0">
                  <a:ln>
                    <a:noFill/>
                  </a:ln>
                  <a:solidFill>
                    <a:srgbClr val="2B307E"/>
                  </a:solidFill>
                  <a:effectLst/>
                  <a:uLnTx/>
                  <a:uFillTx/>
                  <a:latin typeface="Arial" panose="020B0604020202020204"/>
                  <a:ea typeface="Roboto Medium" pitchFamily="2" charset="0"/>
                  <a:cs typeface="Arial" panose="020B0604020202020204" pitchFamily="34" charset="0"/>
                </a:rPr>
                <a:t>des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1200" b="1" i="0" u="none" strike="noStrike" kern="1200" cap="none" spc="0" normalizeH="0" baseline="0" noProof="0">
                  <a:ln>
                    <a:noFill/>
                  </a:ln>
                  <a:solidFill>
                    <a:srgbClr val="2B307E"/>
                  </a:solidFill>
                  <a:effectLst/>
                  <a:uLnTx/>
                  <a:uFillTx/>
                  <a:latin typeface="Arial" panose="020B0604020202020204"/>
                  <a:ea typeface="Roboto Medium" pitchFamily="2" charset="0"/>
                  <a:cs typeface="Arial" panose="020B0604020202020204" pitchFamily="34" charset="0"/>
                </a:rPr>
                <a:t>Rencontres Partenariales aux services de la fluidité dans les parcours</a:t>
              </a:r>
            </a:p>
          </p:txBody>
        </p:sp>
      </p:grpSp>
      <p:grpSp>
        <p:nvGrpSpPr>
          <p:cNvPr id="14" name="Groupe 13">
            <a:extLst>
              <a:ext uri="{FF2B5EF4-FFF2-40B4-BE49-F238E27FC236}">
                <a16:creationId xmlns:a16="http://schemas.microsoft.com/office/drawing/2014/main" id="{9FC71B82-2288-AC1A-16AE-BE6013A2FDD6}"/>
              </a:ext>
            </a:extLst>
          </p:cNvPr>
          <p:cNvGrpSpPr/>
          <p:nvPr/>
        </p:nvGrpSpPr>
        <p:grpSpPr>
          <a:xfrm>
            <a:off x="6659628" y="3723507"/>
            <a:ext cx="4323811" cy="2786935"/>
            <a:chOff x="5814334" y="2522226"/>
            <a:chExt cx="6425760" cy="3834124"/>
          </a:xfrm>
        </p:grpSpPr>
        <p:pic>
          <p:nvPicPr>
            <p:cNvPr id="4" name="Image 3">
              <a:extLst>
                <a:ext uri="{FF2B5EF4-FFF2-40B4-BE49-F238E27FC236}">
                  <a16:creationId xmlns:a16="http://schemas.microsoft.com/office/drawing/2014/main" id="{8D0ED72B-AD77-909E-19A5-142CB6D0484D}"/>
                </a:ext>
              </a:extLst>
            </p:cNvPr>
            <p:cNvPicPr>
              <a:picLocks noChangeAspect="1"/>
            </p:cNvPicPr>
            <p:nvPr/>
          </p:nvPicPr>
          <p:blipFill>
            <a:blip r:embed="rId4"/>
            <a:stretch>
              <a:fillRect/>
            </a:stretch>
          </p:blipFill>
          <p:spPr>
            <a:xfrm>
              <a:off x="5891058" y="3399036"/>
              <a:ext cx="6349036" cy="2957314"/>
            </a:xfrm>
            <a:prstGeom prst="rect">
              <a:avLst/>
            </a:prstGeom>
          </p:spPr>
        </p:pic>
        <p:sp>
          <p:nvSpPr>
            <p:cNvPr id="11" name="Titre 1">
              <a:extLst>
                <a:ext uri="{FF2B5EF4-FFF2-40B4-BE49-F238E27FC236}">
                  <a16:creationId xmlns:a16="http://schemas.microsoft.com/office/drawing/2014/main" id="{E7479E13-F65B-BE36-BF91-5E9AE7F73CB2}"/>
                </a:ext>
              </a:extLst>
            </p:cNvPr>
            <p:cNvSpPr txBox="1">
              <a:spLocks/>
            </p:cNvSpPr>
            <p:nvPr/>
          </p:nvSpPr>
          <p:spPr>
            <a:xfrm>
              <a:off x="5814334" y="2522226"/>
              <a:ext cx="2633466" cy="918064"/>
            </a:xfrm>
            <a:prstGeom prst="rect">
              <a:avLst/>
            </a:prstGeom>
          </p:spPr>
          <p:txBody>
            <a:bodyPr vert="horz" lIns="91440" tIns="45720" rIns="91440" bIns="45720" rtlCol="0" anchor="t">
              <a:normAutofit fontScale="82500" lnSpcReduction="20000"/>
            </a:bodyPr>
            <a:lstStyle>
              <a:lvl1pPr algn="l" defTabSz="914400" rtl="0" eaLnBrk="1" latinLnBrk="0" hangingPunct="1">
                <a:lnSpc>
                  <a:spcPct val="90000"/>
                </a:lnSpc>
                <a:spcBef>
                  <a:spcPct val="0"/>
                </a:spcBef>
                <a:buNone/>
                <a:defRPr sz="2400" b="1" i="0" kern="1200">
                  <a:solidFill>
                    <a:schemeClr val="tx1"/>
                  </a:solidFill>
                  <a:latin typeface="+mj-lt"/>
                  <a:ea typeface="Roboto Medium" pitchFamily="2" charset="0"/>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1200" b="1" i="0" u="none" strike="noStrike" kern="1200" cap="none" spc="0" normalizeH="0" baseline="0" noProof="0">
                  <a:ln>
                    <a:noFill/>
                  </a:ln>
                  <a:solidFill>
                    <a:srgbClr val="FF0000"/>
                  </a:solidFill>
                  <a:effectLst/>
                  <a:uLnTx/>
                  <a:uFillTx/>
                  <a:latin typeface="Arial" panose="020B0604020202020204"/>
                  <a:ea typeface="Roboto Medium" pitchFamily="2" charset="0"/>
                  <a:cs typeface="Arial" panose="020B0604020202020204" pitchFamily="34" charset="0"/>
                </a:rPr>
                <a:t>Adhésion à la FICC</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1200" b="1" i="0" u="none" strike="noStrike" kern="1200" cap="none" spc="0" normalizeH="0" baseline="0" noProof="0">
                  <a:ln>
                    <a:noFill/>
                  </a:ln>
                  <a:solidFill>
                    <a:srgbClr val="FF0000"/>
                  </a:solidFill>
                  <a:effectLst/>
                  <a:uLnTx/>
                  <a:uFillTx/>
                  <a:latin typeface="Arial" panose="020B0604020202020204"/>
                  <a:ea typeface="Roboto Medium" pitchFamily="2" charset="0"/>
                  <a:cs typeface="Arial" panose="020B0604020202020204" pitchFamily="34" charset="0"/>
                </a:rPr>
                <a:t>F</a:t>
              </a:r>
              <a:r>
                <a:rPr kumimoji="0" lang="fr-FR" sz="1200" b="1" i="0" u="none" strike="noStrike" kern="1200" cap="none" spc="0" normalizeH="0" baseline="0" noProof="0">
                  <a:ln>
                    <a:noFill/>
                  </a:ln>
                  <a:solidFill>
                    <a:srgbClr val="2B307E"/>
                  </a:solidFill>
                  <a:effectLst/>
                  <a:uLnTx/>
                  <a:uFillTx/>
                  <a:latin typeface="Arial" panose="020B0604020202020204"/>
                  <a:ea typeface="Roboto Medium" pitchFamily="2" charset="0"/>
                  <a:cs typeface="Arial" panose="020B0604020202020204" pitchFamily="34" charset="0"/>
                </a:rPr>
                <a:t>édération</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1200" b="1" i="0" u="none" strike="noStrike" kern="1200" cap="none" spc="0" normalizeH="0" baseline="0" noProof="0">
                  <a:ln>
                    <a:noFill/>
                  </a:ln>
                  <a:solidFill>
                    <a:srgbClr val="FF0000"/>
                  </a:solidFill>
                  <a:effectLst/>
                  <a:uLnTx/>
                  <a:uFillTx/>
                  <a:latin typeface="Arial" panose="020B0604020202020204"/>
                  <a:ea typeface="Roboto Medium" pitchFamily="2" charset="0"/>
                  <a:cs typeface="Arial" panose="020B0604020202020204" pitchFamily="34" charset="0"/>
                </a:rPr>
                <a:t>I</a:t>
              </a:r>
              <a:r>
                <a:rPr kumimoji="0" lang="fr-FR" sz="1200" b="1" i="0" u="none" strike="noStrike" kern="1200" cap="none" spc="0" normalizeH="0" baseline="0" noProof="0">
                  <a:ln>
                    <a:noFill/>
                  </a:ln>
                  <a:solidFill>
                    <a:srgbClr val="2B307E"/>
                  </a:solidFill>
                  <a:effectLst/>
                  <a:uLnTx/>
                  <a:uFillTx/>
                  <a:latin typeface="Arial" panose="020B0604020202020204"/>
                  <a:ea typeface="Roboto Medium" pitchFamily="2" charset="0"/>
                  <a:cs typeface="Arial" panose="020B0604020202020204" pitchFamily="34" charset="0"/>
                </a:rPr>
                <a:t>nternationale pour la </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1200" b="1" i="0" u="none" strike="noStrike" kern="1200" cap="none" spc="0" normalizeH="0" baseline="0" noProof="0">
                  <a:ln>
                    <a:noFill/>
                  </a:ln>
                  <a:solidFill>
                    <a:srgbClr val="FF0000"/>
                  </a:solidFill>
                  <a:effectLst/>
                  <a:uLnTx/>
                  <a:uFillTx/>
                  <a:latin typeface="Arial" panose="020B0604020202020204"/>
                  <a:ea typeface="Roboto Medium" pitchFamily="2" charset="0"/>
                  <a:cs typeface="Arial" panose="020B0604020202020204" pitchFamily="34" charset="0"/>
                </a:rPr>
                <a:t>C</a:t>
              </a:r>
              <a:r>
                <a:rPr kumimoji="0" lang="fr-FR" sz="1200" b="1" i="0" u="none" strike="noStrike" kern="1200" cap="none" spc="0" normalizeH="0" baseline="0" noProof="0">
                  <a:ln>
                    <a:noFill/>
                  </a:ln>
                  <a:solidFill>
                    <a:srgbClr val="2B307E"/>
                  </a:solidFill>
                  <a:effectLst/>
                  <a:uLnTx/>
                  <a:uFillTx/>
                  <a:latin typeface="Arial" panose="020B0604020202020204"/>
                  <a:ea typeface="Roboto Medium" pitchFamily="2" charset="0"/>
                  <a:cs typeface="Arial" panose="020B0604020202020204" pitchFamily="34" charset="0"/>
                </a:rPr>
                <a:t>linique de</a:t>
              </a:r>
            </a:p>
            <a:p>
              <a:pPr marL="0" marR="0" lvl="0" indent="0" algn="l" defTabSz="914400" rtl="0" eaLnBrk="1" fontAlgn="auto" latinLnBrk="0" hangingPunct="1">
                <a:lnSpc>
                  <a:spcPct val="90000"/>
                </a:lnSpc>
                <a:spcBef>
                  <a:spcPct val="0"/>
                </a:spcBef>
                <a:spcAft>
                  <a:spcPts val="0"/>
                </a:spcAft>
                <a:buClrTx/>
                <a:buSzTx/>
                <a:buFontTx/>
                <a:buNone/>
                <a:tabLst/>
                <a:defRPr/>
              </a:pPr>
              <a:r>
                <a:rPr kumimoji="0" lang="fr-FR" sz="1200" b="1" i="0" u="none" strike="noStrike" kern="1200" cap="none" spc="0" normalizeH="0" baseline="0" noProof="0">
                  <a:ln>
                    <a:noFill/>
                  </a:ln>
                  <a:solidFill>
                    <a:srgbClr val="FF0000"/>
                  </a:solidFill>
                  <a:effectLst/>
                  <a:uLnTx/>
                  <a:uFillTx/>
                  <a:latin typeface="Arial" panose="020B0604020202020204"/>
                  <a:ea typeface="Roboto Medium" pitchFamily="2" charset="0"/>
                  <a:cs typeface="Arial" panose="020B0604020202020204" pitchFamily="34" charset="0"/>
                </a:rPr>
                <a:t>C</a:t>
              </a:r>
              <a:r>
                <a:rPr kumimoji="0" lang="fr-FR" sz="1200" b="1" i="0" u="none" strike="noStrike" kern="1200" cap="none" spc="0" normalizeH="0" baseline="0" noProof="0">
                  <a:ln>
                    <a:noFill/>
                  </a:ln>
                  <a:solidFill>
                    <a:srgbClr val="2B307E"/>
                  </a:solidFill>
                  <a:effectLst/>
                  <a:uLnTx/>
                  <a:uFillTx/>
                  <a:latin typeface="Arial" panose="020B0604020202020204"/>
                  <a:ea typeface="Roboto Medium" pitchFamily="2" charset="0"/>
                  <a:cs typeface="Arial" panose="020B0604020202020204" pitchFamily="34" charset="0"/>
                </a:rPr>
                <a:t>oncertation</a:t>
              </a:r>
            </a:p>
          </p:txBody>
        </p:sp>
      </p:grpSp>
      <p:pic>
        <p:nvPicPr>
          <p:cNvPr id="15" name="Image 14">
            <a:extLst>
              <a:ext uri="{FF2B5EF4-FFF2-40B4-BE49-F238E27FC236}">
                <a16:creationId xmlns:a16="http://schemas.microsoft.com/office/drawing/2014/main" id="{6E3E0170-E4DC-9A10-0901-8ADF1E50D39A}"/>
              </a:ext>
            </a:extLst>
          </p:cNvPr>
          <p:cNvPicPr>
            <a:picLocks noChangeAspect="1"/>
          </p:cNvPicPr>
          <p:nvPr/>
        </p:nvPicPr>
        <p:blipFill rotWithShape="1">
          <a:blip r:embed="rId5"/>
          <a:srcRect l="43388" t="51162" r="18937" b="23317"/>
          <a:stretch/>
        </p:blipFill>
        <p:spPr>
          <a:xfrm>
            <a:off x="9884600" y="15394"/>
            <a:ext cx="2285802" cy="830635"/>
          </a:xfrm>
          <a:prstGeom prst="rect">
            <a:avLst/>
          </a:prstGeom>
        </p:spPr>
      </p:pic>
      <p:grpSp>
        <p:nvGrpSpPr>
          <p:cNvPr id="19" name="Groupe 18">
            <a:extLst>
              <a:ext uri="{FF2B5EF4-FFF2-40B4-BE49-F238E27FC236}">
                <a16:creationId xmlns:a16="http://schemas.microsoft.com/office/drawing/2014/main" id="{F345BE9F-7887-D425-E73D-2B0E2C03671D}"/>
              </a:ext>
            </a:extLst>
          </p:cNvPr>
          <p:cNvGrpSpPr/>
          <p:nvPr/>
        </p:nvGrpSpPr>
        <p:grpSpPr>
          <a:xfrm>
            <a:off x="222088" y="3934237"/>
            <a:ext cx="4442208" cy="2576205"/>
            <a:chOff x="243999" y="3334666"/>
            <a:chExt cx="4442208" cy="2576205"/>
          </a:xfrm>
        </p:grpSpPr>
        <p:sp>
          <p:nvSpPr>
            <p:cNvPr id="18" name="Phylactère : pensées 17">
              <a:extLst>
                <a:ext uri="{FF2B5EF4-FFF2-40B4-BE49-F238E27FC236}">
                  <a16:creationId xmlns:a16="http://schemas.microsoft.com/office/drawing/2014/main" id="{19CA6546-167B-2BB5-F0A2-B041EEE3CD49}"/>
                </a:ext>
              </a:extLst>
            </p:cNvPr>
            <p:cNvSpPr/>
            <p:nvPr/>
          </p:nvSpPr>
          <p:spPr>
            <a:xfrm>
              <a:off x="243999" y="3334666"/>
              <a:ext cx="4442208" cy="1556999"/>
            </a:xfrm>
            <a:prstGeom prst="cloudCallout">
              <a:avLst>
                <a:gd name="adj1" fmla="val 3197"/>
                <a:gd name="adj2" fmla="val 6167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srgbClr val="FFFFFF"/>
                  </a:solidFill>
                  <a:effectLst/>
                  <a:uLnTx/>
                  <a:uFillTx/>
                  <a:latin typeface="Arial" panose="020B0604020202020204"/>
                  <a:ea typeface="+mn-ea"/>
                  <a:cs typeface="+mn-cs"/>
                </a:rPr>
                <a:t>Regroupement trimestriel ERHR</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17" name="Phylactère : pensées 16">
              <a:extLst>
                <a:ext uri="{FF2B5EF4-FFF2-40B4-BE49-F238E27FC236}">
                  <a16:creationId xmlns:a16="http://schemas.microsoft.com/office/drawing/2014/main" id="{42814D38-9C18-D7B7-2AF2-8C4F9860A1CE}"/>
                </a:ext>
              </a:extLst>
            </p:cNvPr>
            <p:cNvSpPr/>
            <p:nvPr/>
          </p:nvSpPr>
          <p:spPr>
            <a:xfrm>
              <a:off x="1198273" y="4353872"/>
              <a:ext cx="3363429" cy="1556999"/>
            </a:xfrm>
            <a:prstGeom prst="cloudCallout">
              <a:avLst>
                <a:gd name="adj1" fmla="val 37704"/>
                <a:gd name="adj2" fmla="val -43285"/>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FFFFF"/>
                  </a:solidFill>
                  <a:effectLst/>
                  <a:uLnTx/>
                  <a:uFillTx/>
                  <a:latin typeface="Arial" panose="020B0604020202020204"/>
                  <a:ea typeface="+mn-ea"/>
                  <a:cs typeface="+mn-cs"/>
                </a:rPr>
                <a:t>Points entre coordinatrices de parcours (2 mois)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cxnSp>
        <p:nvCxnSpPr>
          <p:cNvPr id="12" name="Connecteur : en arc 11">
            <a:extLst>
              <a:ext uri="{FF2B5EF4-FFF2-40B4-BE49-F238E27FC236}">
                <a16:creationId xmlns:a16="http://schemas.microsoft.com/office/drawing/2014/main" id="{96263415-E0CB-9CC3-E5F3-A6C00B0FAC26}"/>
              </a:ext>
            </a:extLst>
          </p:cNvPr>
          <p:cNvCxnSpPr>
            <a:cxnSpLocks/>
          </p:cNvCxnSpPr>
          <p:nvPr/>
        </p:nvCxnSpPr>
        <p:spPr>
          <a:xfrm flipV="1">
            <a:off x="10267177" y="1797947"/>
            <a:ext cx="680610" cy="798336"/>
          </a:xfrm>
          <a:prstGeom prst="curvedConnector2">
            <a:avLst/>
          </a:prstGeom>
          <a:ln w="38100">
            <a:solidFill>
              <a:srgbClr val="F28A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Connecteur : en arc 12">
            <a:extLst>
              <a:ext uri="{FF2B5EF4-FFF2-40B4-BE49-F238E27FC236}">
                <a16:creationId xmlns:a16="http://schemas.microsoft.com/office/drawing/2014/main" id="{53754EAC-8F18-9119-0497-135DC3AF6512}"/>
              </a:ext>
            </a:extLst>
          </p:cNvPr>
          <p:cNvCxnSpPr>
            <a:cxnSpLocks/>
            <a:stCxn id="2" idx="0"/>
          </p:cNvCxnSpPr>
          <p:nvPr/>
        </p:nvCxnSpPr>
        <p:spPr>
          <a:xfrm rot="16200000" flipV="1">
            <a:off x="5636339" y="18227"/>
            <a:ext cx="856277" cy="3384348"/>
          </a:xfrm>
          <a:prstGeom prst="curvedConnector2">
            <a:avLst/>
          </a:prstGeom>
          <a:ln w="38100">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necteur : en arc 22">
            <a:extLst>
              <a:ext uri="{FF2B5EF4-FFF2-40B4-BE49-F238E27FC236}">
                <a16:creationId xmlns:a16="http://schemas.microsoft.com/office/drawing/2014/main" id="{4BBBBA09-135C-67C7-6F79-B3F579C5858F}"/>
              </a:ext>
            </a:extLst>
          </p:cNvPr>
          <p:cNvCxnSpPr>
            <a:cxnSpLocks/>
            <a:stCxn id="2" idx="1"/>
            <a:endCxn id="18" idx="3"/>
          </p:cNvCxnSpPr>
          <p:nvPr/>
        </p:nvCxnSpPr>
        <p:spPr>
          <a:xfrm rot="10800000" flipV="1">
            <a:off x="2443193" y="2795308"/>
            <a:ext cx="2802933" cy="1227951"/>
          </a:xfrm>
          <a:prstGeom prst="curvedConnector2">
            <a:avLst/>
          </a:prstGeom>
          <a:ln w="38100">
            <a:solidFill>
              <a:schemeClr val="bg2">
                <a:lumMod val="1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6" name="Connecteur : en arc 25">
            <a:extLst>
              <a:ext uri="{FF2B5EF4-FFF2-40B4-BE49-F238E27FC236}">
                <a16:creationId xmlns:a16="http://schemas.microsoft.com/office/drawing/2014/main" id="{4C293AFA-6C94-1E91-9E44-293B19BDC375}"/>
              </a:ext>
            </a:extLst>
          </p:cNvPr>
          <p:cNvCxnSpPr>
            <a:cxnSpLocks/>
          </p:cNvCxnSpPr>
          <p:nvPr/>
        </p:nvCxnSpPr>
        <p:spPr>
          <a:xfrm rot="5400000">
            <a:off x="9019623" y="2725094"/>
            <a:ext cx="504957" cy="1990151"/>
          </a:xfrm>
          <a:prstGeom prst="curvedConnector2">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FB50081A-7591-1B0E-3EE3-DEAAF855816E}"/>
              </a:ext>
            </a:extLst>
          </p:cNvPr>
          <p:cNvSpPr/>
          <p:nvPr/>
        </p:nvSpPr>
        <p:spPr>
          <a:xfrm rot="722318">
            <a:off x="6126465" y="1294571"/>
            <a:ext cx="1169582" cy="263949"/>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42AC33">
                    <a:lumMod val="75000"/>
                  </a:srgbClr>
                </a:solidFill>
                <a:effectLst/>
                <a:uLnTx/>
                <a:uFillTx/>
                <a:latin typeface="Arial" panose="020B0604020202020204"/>
                <a:ea typeface="+mn-ea"/>
                <a:cs typeface="+mn-cs"/>
              </a:rPr>
              <a:t>Local</a:t>
            </a:r>
          </a:p>
        </p:txBody>
      </p:sp>
      <p:sp>
        <p:nvSpPr>
          <p:cNvPr id="24" name="Rectangle 23">
            <a:extLst>
              <a:ext uri="{FF2B5EF4-FFF2-40B4-BE49-F238E27FC236}">
                <a16:creationId xmlns:a16="http://schemas.microsoft.com/office/drawing/2014/main" id="{5A178B97-EF88-6DF7-C79B-66F430F25B4A}"/>
              </a:ext>
            </a:extLst>
          </p:cNvPr>
          <p:cNvSpPr/>
          <p:nvPr/>
        </p:nvSpPr>
        <p:spPr>
          <a:xfrm rot="20600232">
            <a:off x="3356922" y="3108069"/>
            <a:ext cx="1169582" cy="263949"/>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E7E6E6">
                    <a:lumMod val="10000"/>
                  </a:srgbClr>
                </a:solidFill>
                <a:effectLst/>
                <a:uLnTx/>
                <a:uFillTx/>
                <a:latin typeface="Arial" panose="020B0604020202020204"/>
                <a:ea typeface="+mn-ea"/>
                <a:cs typeface="+mn-cs"/>
              </a:rPr>
              <a:t>Régional</a:t>
            </a:r>
          </a:p>
        </p:txBody>
      </p:sp>
      <p:sp>
        <p:nvSpPr>
          <p:cNvPr id="25" name="Rectangle 24">
            <a:extLst>
              <a:ext uri="{FF2B5EF4-FFF2-40B4-BE49-F238E27FC236}">
                <a16:creationId xmlns:a16="http://schemas.microsoft.com/office/drawing/2014/main" id="{60830E84-A7DD-AE49-78F4-32F3787C3760}"/>
              </a:ext>
            </a:extLst>
          </p:cNvPr>
          <p:cNvSpPr/>
          <p:nvPr/>
        </p:nvSpPr>
        <p:spPr>
          <a:xfrm rot="20953575">
            <a:off x="9028600" y="3874936"/>
            <a:ext cx="1629831" cy="232554"/>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F0000"/>
                </a:solidFill>
                <a:effectLst/>
                <a:uLnTx/>
                <a:uFillTx/>
                <a:latin typeface="Arial" panose="020B0604020202020204"/>
                <a:ea typeface="+mn-ea"/>
                <a:cs typeface="+mn-cs"/>
              </a:rPr>
              <a:t>International</a:t>
            </a:r>
          </a:p>
        </p:txBody>
      </p:sp>
      <p:sp>
        <p:nvSpPr>
          <p:cNvPr id="27" name="Rectangle 26">
            <a:extLst>
              <a:ext uri="{FF2B5EF4-FFF2-40B4-BE49-F238E27FC236}">
                <a16:creationId xmlns:a16="http://schemas.microsoft.com/office/drawing/2014/main" id="{05BDAFC2-3FBB-7A17-BB5A-4A81B21BC827}"/>
              </a:ext>
            </a:extLst>
          </p:cNvPr>
          <p:cNvSpPr/>
          <p:nvPr/>
        </p:nvSpPr>
        <p:spPr>
          <a:xfrm rot="20780583">
            <a:off x="10718865" y="1743912"/>
            <a:ext cx="1438729" cy="280777"/>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a:ln>
                  <a:noFill/>
                </a:ln>
                <a:solidFill>
                  <a:srgbClr val="F28A00"/>
                </a:solidFill>
                <a:effectLst/>
                <a:uLnTx/>
                <a:uFillTx/>
                <a:latin typeface="Arial" panose="020B0604020202020204"/>
                <a:ea typeface="+mn-ea"/>
                <a:cs typeface="+mn-cs"/>
              </a:rPr>
              <a:t>National</a:t>
            </a:r>
          </a:p>
        </p:txBody>
      </p:sp>
      <p:sp>
        <p:nvSpPr>
          <p:cNvPr id="9" name="Espace réservé du pied de page 4">
            <a:extLst>
              <a:ext uri="{FF2B5EF4-FFF2-40B4-BE49-F238E27FC236}">
                <a16:creationId xmlns:a16="http://schemas.microsoft.com/office/drawing/2014/main" id="{22812CFC-D474-DC12-618D-FB6F19B04DFA}"/>
              </a:ext>
            </a:extLst>
          </p:cNvPr>
          <p:cNvSpPr txBox="1">
            <a:spLocks/>
          </p:cNvSpPr>
          <p:nvPr/>
        </p:nvSpPr>
        <p:spPr>
          <a:xfrm>
            <a:off x="2719233" y="6456133"/>
            <a:ext cx="5632048" cy="362686"/>
          </a:xfrm>
          <a:prstGeom prst="rect">
            <a:avLst/>
          </a:prstGeom>
        </p:spPr>
        <p:txBody>
          <a:bodyPr vert="horz" lIns="91440" tIns="45720" rIns="91440" bIns="45720" rtlCol="0" anchor="ctr">
            <a:normAutofit/>
          </a:bodyPr>
          <a:lstStyle>
            <a:defPPr>
              <a:defRPr lang="fr-FR"/>
            </a:defPPr>
            <a:lvl1pPr marL="0" algn="ctr" defTabSz="914400" rtl="0" eaLnBrk="1" latinLnBrk="0" hangingPunct="1">
              <a:defRPr sz="1000" b="0" i="0" kern="1200">
                <a:solidFill>
                  <a:schemeClr val="tx1">
                    <a:tint val="75000"/>
                  </a:schemeClr>
                </a:solidFill>
                <a:latin typeface="Arial" panose="020B0604020202020204" pitchFamily="34" charset="0"/>
                <a:ea typeface="Roboto" pitchFamily="2" charset="0"/>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0"/>
              </a:spcBef>
              <a:spcAft>
                <a:spcPts val="600"/>
              </a:spcAft>
              <a:buClrTx/>
              <a:buSzTx/>
              <a:buFontTx/>
              <a:buNone/>
              <a:tabLst/>
              <a:defRPr/>
            </a:pPr>
            <a:r>
              <a:rPr kumimoji="0" lang="fr-FR" sz="900" b="1" i="0" u="none" strike="noStrike" kern="1200" cap="none" spc="0" normalizeH="0" baseline="0" noProof="0">
                <a:ln>
                  <a:noFill/>
                </a:ln>
                <a:solidFill>
                  <a:srgbClr val="2B307E">
                    <a:tint val="75000"/>
                  </a:srgbClr>
                </a:solidFill>
                <a:effectLst/>
                <a:uLnTx/>
                <a:uFillTx/>
                <a:latin typeface="Arial" panose="020B0604020202020204" pitchFamily="34" charset="0"/>
                <a:ea typeface="Roboto" pitchFamily="2" charset="0"/>
                <a:cs typeface="Arial" panose="020B0604020202020204" pitchFamily="34" charset="0"/>
              </a:rPr>
              <a:t>                     </a:t>
            </a:r>
            <a:r>
              <a:rPr kumimoji="0" lang="fr-FR" sz="900" b="1" i="0" u="none" strike="noStrike" kern="1200" cap="none" spc="0" normalizeH="0" baseline="0" noProof="0" err="1">
                <a:ln>
                  <a:noFill/>
                </a:ln>
                <a:solidFill>
                  <a:srgbClr val="2B307E">
                    <a:tint val="75000"/>
                  </a:srgbClr>
                </a:solidFill>
                <a:effectLst/>
                <a:uLnTx/>
                <a:uFillTx/>
                <a:latin typeface="Arial" panose="020B0604020202020204" pitchFamily="34" charset="0"/>
                <a:ea typeface="Roboto" pitchFamily="2" charset="0"/>
                <a:cs typeface="Arial" panose="020B0604020202020204" pitchFamily="34" charset="0"/>
              </a:rPr>
              <a:t>itinova</a:t>
            </a:r>
            <a:r>
              <a:rPr kumimoji="0" lang="fr-FR" sz="900" b="1" i="0" u="none" strike="noStrike" kern="1200" cap="none" spc="0" normalizeH="0" baseline="0" noProof="0">
                <a:ln>
                  <a:noFill/>
                </a:ln>
                <a:solidFill>
                  <a:srgbClr val="2B307E">
                    <a:tint val="75000"/>
                  </a:srgbClr>
                </a:solidFill>
                <a:effectLst/>
                <a:uLnTx/>
                <a:uFillTx/>
                <a:latin typeface="Arial" panose="020B0604020202020204" pitchFamily="34" charset="0"/>
                <a:ea typeface="Roboto" pitchFamily="2" charset="0"/>
                <a:cs typeface="Arial" panose="020B0604020202020204" pitchFamily="34" charset="0"/>
              </a:rPr>
              <a:t> - GROUPE SANITAIRE, SOCIAL ET MÉDICO-SOCIAL À BUT NON LUCRATIF</a:t>
            </a:r>
            <a:endParaRPr kumimoji="0" lang="fr-FR" sz="900" b="0" i="0" u="none" strike="noStrike" kern="1200" cap="none" spc="0" normalizeH="0" baseline="0" noProof="0">
              <a:ln>
                <a:noFill/>
              </a:ln>
              <a:solidFill>
                <a:srgbClr val="2B307E">
                  <a:tint val="75000"/>
                </a:srgbClr>
              </a:solidFill>
              <a:effectLst/>
              <a:uLnTx/>
              <a:uFillTx/>
              <a:latin typeface="Arial" panose="020B0604020202020204" pitchFamily="34" charset="0"/>
              <a:ea typeface="Arial" panose="020B0604020202020204" pitchFamily="34" charset="0"/>
              <a:cs typeface="Times New Roman (Corps CS)"/>
            </a:endParaRPr>
          </a:p>
        </p:txBody>
      </p:sp>
      <p:pic>
        <p:nvPicPr>
          <p:cNvPr id="6" name="Image 5" descr="Accueil - GNCHR">
            <a:extLst>
              <a:ext uri="{FF2B5EF4-FFF2-40B4-BE49-F238E27FC236}">
                <a16:creationId xmlns:a16="http://schemas.microsoft.com/office/drawing/2014/main" id="{328176BD-1352-6024-DAB3-1FBC883A88E1}"/>
              </a:ext>
            </a:extLst>
          </p:cNvPr>
          <p:cNvPicPr>
            <a:picLocks noChangeAspect="1"/>
          </p:cNvPicPr>
          <p:nvPr/>
        </p:nvPicPr>
        <p:blipFill>
          <a:blip r:embed="rId6"/>
          <a:stretch>
            <a:fillRect/>
          </a:stretch>
        </p:blipFill>
        <p:spPr>
          <a:xfrm>
            <a:off x="8909036" y="988903"/>
            <a:ext cx="2074403" cy="666170"/>
          </a:xfrm>
          <a:prstGeom prst="rect">
            <a:avLst/>
          </a:prstGeom>
        </p:spPr>
      </p:pic>
      <p:pic>
        <p:nvPicPr>
          <p:cNvPr id="21" name="Image 20" descr="Equipe Relais Handicaps Rares Auvergne Rhône-Alpes (@ERHR.AuRA) • Facebook">
            <a:extLst>
              <a:ext uri="{FF2B5EF4-FFF2-40B4-BE49-F238E27FC236}">
                <a16:creationId xmlns:a16="http://schemas.microsoft.com/office/drawing/2014/main" id="{D6E59062-54FC-5E97-0166-FAE039C70A8F}"/>
              </a:ext>
            </a:extLst>
          </p:cNvPr>
          <p:cNvPicPr>
            <a:picLocks noChangeAspect="1"/>
          </p:cNvPicPr>
          <p:nvPr/>
        </p:nvPicPr>
        <p:blipFill>
          <a:blip r:embed="rId7"/>
          <a:stretch>
            <a:fillRect/>
          </a:stretch>
        </p:blipFill>
        <p:spPr>
          <a:xfrm>
            <a:off x="3596314" y="4329982"/>
            <a:ext cx="1712217" cy="1074690"/>
          </a:xfrm>
          <a:prstGeom prst="rect">
            <a:avLst/>
          </a:prstGeom>
        </p:spPr>
      </p:pic>
    </p:spTree>
    <p:extLst>
      <p:ext uri="{BB962C8B-B14F-4D97-AF65-F5344CB8AC3E}">
        <p14:creationId xmlns:p14="http://schemas.microsoft.com/office/powerpoint/2010/main" val="2728682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0" presetClass="entr" presetSubtype="0" fill="hold" grpId="0" nodeType="withEffect">
                                  <p:stCondLst>
                                    <p:cond delay="0"/>
                                  </p:stCondLst>
                                  <p:childTnLst>
                                    <p:set>
                                      <p:cBhvr>
                                        <p:cTn id="8" dur="1" fill="hold">
                                          <p:stCondLst>
                                            <p:cond delay="0"/>
                                          </p:stCondLst>
                                        </p:cTn>
                                        <p:tgtEl>
                                          <p:spTgt spid="22"/>
                                        </p:tgtEl>
                                        <p:attrNameLst>
                                          <p:attrName>style.visibility</p:attrName>
                                        </p:attrNameLst>
                                      </p:cBhvr>
                                      <p:to>
                                        <p:strVal val="visible"/>
                                      </p:to>
                                    </p:set>
                                    <p:animEffect transition="in" filter="fade">
                                      <p:cBhvr>
                                        <p:cTn id="9" dur="1000"/>
                                        <p:tgtEl>
                                          <p:spTgt spid="22"/>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3"/>
                                        </p:tgtEl>
                                        <p:attrNameLst>
                                          <p:attrName>style.visibility</p:attrName>
                                        </p:attrNameLst>
                                      </p:cBhvr>
                                      <p:to>
                                        <p:strVal val="visible"/>
                                      </p:to>
                                    </p:set>
                                    <p:animEffect transition="in" filter="fade">
                                      <p:cBhvr>
                                        <p:cTn id="18" dur="2000"/>
                                        <p:tgtEl>
                                          <p:spTgt spid="23"/>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fade">
                                      <p:cBhvr>
                                        <p:cTn id="21" dur="1000"/>
                                        <p:tgtEl>
                                          <p:spTgt spid="24"/>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19"/>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21"/>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2000"/>
                                        <p:tgtEl>
                                          <p:spTgt spid="12"/>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1000"/>
                                        <p:tgtEl>
                                          <p:spTgt spid="27"/>
                                        </p:tgtEl>
                                      </p:cBhvr>
                                    </p:animEffec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15"/>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6"/>
                                        </p:tgtEl>
                                        <p:attrNameLst>
                                          <p:attrName>style.visibility</p:attrName>
                                        </p:attrNameLst>
                                      </p:cBhvr>
                                      <p:to>
                                        <p:strVal val="visible"/>
                                      </p:to>
                                    </p:se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26"/>
                                        </p:tgtEl>
                                        <p:attrNameLst>
                                          <p:attrName>style.visibility</p:attrName>
                                        </p:attrNameLst>
                                      </p:cBhvr>
                                      <p:to>
                                        <p:strVal val="visible"/>
                                      </p:to>
                                    </p:set>
                                    <p:animEffect transition="in" filter="fade">
                                      <p:cBhvr>
                                        <p:cTn id="50" dur="2000"/>
                                        <p:tgtEl>
                                          <p:spTgt spid="26"/>
                                        </p:tgtEl>
                                      </p:cBhvr>
                                    </p:animEffect>
                                  </p:childTnLst>
                                </p:cTn>
                              </p:par>
                              <p:par>
                                <p:cTn id="51" presetID="10" presetClass="entr" presetSubtype="0" fill="hold" grpId="0" nodeType="withEffect">
                                  <p:stCondLst>
                                    <p:cond delay="100"/>
                                  </p:stCondLst>
                                  <p:childTnLst>
                                    <p:set>
                                      <p:cBhvr>
                                        <p:cTn id="52" dur="1" fill="hold">
                                          <p:stCondLst>
                                            <p:cond delay="0"/>
                                          </p:stCondLst>
                                        </p:cTn>
                                        <p:tgtEl>
                                          <p:spTgt spid="25"/>
                                        </p:tgtEl>
                                        <p:attrNameLst>
                                          <p:attrName>style.visibility</p:attrName>
                                        </p:attrNameLst>
                                      </p:cBhvr>
                                      <p:to>
                                        <p:strVal val="visible"/>
                                      </p:to>
                                    </p:set>
                                    <p:animEffect transition="in" filter="fade">
                                      <p:cBhvr>
                                        <p:cTn id="53" dur="900"/>
                                        <p:tgtEl>
                                          <p:spTgt spid="25"/>
                                        </p:tgtEl>
                                      </p:cBhvr>
                                    </p:animEffect>
                                  </p:childTnLst>
                                </p:cTn>
                              </p:par>
                            </p:childTnLst>
                          </p:cTn>
                        </p:par>
                      </p:childTnLst>
                    </p:cTn>
                  </p:par>
                  <p:par>
                    <p:cTn id="54" fill="hold">
                      <p:stCondLst>
                        <p:cond delay="indefinite"/>
                      </p:stCondLst>
                      <p:childTnLst>
                        <p:par>
                          <p:cTn id="55" fill="hold">
                            <p:stCondLst>
                              <p:cond delay="0"/>
                            </p:stCondLst>
                            <p:childTnLst>
                              <p:par>
                                <p:cTn id="56" presetID="1" presetClass="entr" presetSubtype="0" fill="hold" nodeType="clickEffect">
                                  <p:stCondLst>
                                    <p:cond delay="0"/>
                                  </p:stCondLst>
                                  <p:childTnLst>
                                    <p:set>
                                      <p:cBhvr>
                                        <p:cTn id="57"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4" grpId="0"/>
      <p:bldP spid="25" grpId="0"/>
      <p:bldP spid="2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29C653-2114-5136-2E7F-DDC7CA8C659D}"/>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187CA9E5-5483-7D06-45F1-6FCFB3AC2F68}"/>
              </a:ext>
            </a:extLst>
          </p:cNvPr>
          <p:cNvSpPr/>
          <p:nvPr/>
        </p:nvSpPr>
        <p:spPr>
          <a:xfrm>
            <a:off x="389821" y="303414"/>
            <a:ext cx="11412357" cy="6251171"/>
          </a:xfrm>
          <a:prstGeom prst="rect">
            <a:avLst/>
          </a:prstGeom>
          <a:solidFill>
            <a:srgbClr val="2835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ptos" panose="020B0004020202020204" pitchFamily="34" charset="0"/>
            </a:endParaRPr>
          </a:p>
        </p:txBody>
      </p:sp>
      <p:sp>
        <p:nvSpPr>
          <p:cNvPr id="13" name="ZoneTexte 12">
            <a:extLst>
              <a:ext uri="{FF2B5EF4-FFF2-40B4-BE49-F238E27FC236}">
                <a16:creationId xmlns:a16="http://schemas.microsoft.com/office/drawing/2014/main" id="{F5C1B5F6-7A17-DAE6-9011-A66568233E2E}"/>
              </a:ext>
            </a:extLst>
          </p:cNvPr>
          <p:cNvSpPr txBox="1"/>
          <p:nvPr/>
        </p:nvSpPr>
        <p:spPr>
          <a:xfrm>
            <a:off x="5845855" y="2045555"/>
            <a:ext cx="5096970" cy="584775"/>
          </a:xfrm>
          <a:prstGeom prst="rect">
            <a:avLst/>
          </a:prstGeom>
          <a:noFill/>
        </p:spPr>
        <p:txBody>
          <a:bodyPr wrap="square" rtlCol="0">
            <a:spAutoFit/>
          </a:bodyPr>
          <a:lstStyle/>
          <a:p>
            <a:r>
              <a:rPr lang="fr-FR" sz="3200" b="1" dirty="0">
                <a:solidFill>
                  <a:schemeClr val="bg1"/>
                </a:solidFill>
                <a:latin typeface="Aptos" panose="020B0004020202020204" pitchFamily="34" charset="0"/>
                <a:ea typeface="Segoe UI Historic" panose="020B0502040204020203" pitchFamily="34" charset="0"/>
                <a:cs typeface="Segoe UI Historic" panose="020B0502040204020203" pitchFamily="34" charset="0"/>
              </a:rPr>
              <a:t>Perspectives 2026-2027</a:t>
            </a:r>
          </a:p>
        </p:txBody>
      </p:sp>
      <p:pic>
        <p:nvPicPr>
          <p:cNvPr id="8" name="Image 7" descr="Une image contenant cercle&#10;&#10;Description générée automatiquement">
            <a:extLst>
              <a:ext uri="{FF2B5EF4-FFF2-40B4-BE49-F238E27FC236}">
                <a16:creationId xmlns:a16="http://schemas.microsoft.com/office/drawing/2014/main" id="{9BB1CBB3-B960-8055-E178-F624CA7598C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4820609" cy="4091110"/>
          </a:xfrm>
          <a:prstGeom prst="rect">
            <a:avLst/>
          </a:prstGeom>
        </p:spPr>
      </p:pic>
      <p:pic>
        <p:nvPicPr>
          <p:cNvPr id="2" name="Image 1" descr="Téléchargez gratuitement des icônes Perspective au format ...">
            <a:extLst>
              <a:ext uri="{FF2B5EF4-FFF2-40B4-BE49-F238E27FC236}">
                <a16:creationId xmlns:a16="http://schemas.microsoft.com/office/drawing/2014/main" id="{6ABEB48F-E910-830E-29A6-A0CED4AD2F26}"/>
              </a:ext>
            </a:extLst>
          </p:cNvPr>
          <p:cNvPicPr>
            <a:picLocks noChangeAspect="1"/>
          </p:cNvPicPr>
          <p:nvPr/>
        </p:nvPicPr>
        <p:blipFill>
          <a:blip r:embed="rId3"/>
          <a:stretch>
            <a:fillRect/>
          </a:stretch>
        </p:blipFill>
        <p:spPr>
          <a:xfrm>
            <a:off x="871372" y="1020102"/>
            <a:ext cx="4115130" cy="3873064"/>
          </a:xfrm>
          <a:prstGeom prst="rect">
            <a:avLst/>
          </a:prstGeom>
        </p:spPr>
      </p:pic>
    </p:spTree>
    <p:extLst>
      <p:ext uri="{BB962C8B-B14F-4D97-AF65-F5344CB8AC3E}">
        <p14:creationId xmlns:p14="http://schemas.microsoft.com/office/powerpoint/2010/main" val="14773969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ZoneTexte 22">
            <a:extLst>
              <a:ext uri="{FF2B5EF4-FFF2-40B4-BE49-F238E27FC236}">
                <a16:creationId xmlns:a16="http://schemas.microsoft.com/office/drawing/2014/main" id="{482295D9-C419-BE42-890E-20006FCF2453}"/>
              </a:ext>
            </a:extLst>
          </p:cNvPr>
          <p:cNvSpPr txBox="1"/>
          <p:nvPr/>
        </p:nvSpPr>
        <p:spPr>
          <a:xfrm>
            <a:off x="531674" y="355370"/>
            <a:ext cx="6783525" cy="769441"/>
          </a:xfrm>
          <a:prstGeom prst="rect">
            <a:avLst/>
          </a:prstGeom>
          <a:noFill/>
        </p:spPr>
        <p:txBody>
          <a:bodyPr wrap="square" rtlCol="0">
            <a:spAutoFit/>
          </a:bodyPr>
          <a:lstStyle/>
          <a:p>
            <a:r>
              <a:rPr lang="fr-FR" sz="2200" b="1" dirty="0">
                <a:solidFill>
                  <a:srgbClr val="283581"/>
                </a:solidFill>
                <a:latin typeface="Aptos" panose="020B0004020202020204" pitchFamily="34" charset="0"/>
                <a:ea typeface="Segoe UI Historic" panose="020B0502040204020203" pitchFamily="34" charset="0"/>
                <a:cs typeface="Segoe UI Historic" panose="020B0502040204020203" pitchFamily="34" charset="0"/>
              </a:rPr>
              <a:t>Des Projets2026-2027 </a:t>
            </a:r>
          </a:p>
          <a:p>
            <a:endParaRPr lang="fr-FR" sz="2200" b="1" dirty="0">
              <a:solidFill>
                <a:srgbClr val="283581"/>
              </a:solidFill>
              <a:latin typeface="Aptos" panose="020B0004020202020204" pitchFamily="34" charset="0"/>
              <a:ea typeface="Segoe UI Historic" panose="020B0502040204020203" pitchFamily="34" charset="0"/>
              <a:cs typeface="Segoe UI Historic" panose="020B0502040204020203" pitchFamily="34" charset="0"/>
            </a:endParaRPr>
          </a:p>
        </p:txBody>
      </p:sp>
      <p:sp>
        <p:nvSpPr>
          <p:cNvPr id="24" name="ZoneTexte 23">
            <a:extLst>
              <a:ext uri="{FF2B5EF4-FFF2-40B4-BE49-F238E27FC236}">
                <a16:creationId xmlns:a16="http://schemas.microsoft.com/office/drawing/2014/main" id="{7D17CA4F-6914-1E47-8A5C-C7A00889B6DA}"/>
              </a:ext>
            </a:extLst>
          </p:cNvPr>
          <p:cNvSpPr txBox="1"/>
          <p:nvPr/>
        </p:nvSpPr>
        <p:spPr>
          <a:xfrm>
            <a:off x="552695" y="679631"/>
            <a:ext cx="6448106" cy="461665"/>
          </a:xfrm>
          <a:prstGeom prst="rect">
            <a:avLst/>
          </a:prstGeom>
          <a:noFill/>
        </p:spPr>
        <p:txBody>
          <a:bodyPr wrap="square" rtlCol="0">
            <a:spAutoFit/>
          </a:bodyPr>
          <a:lstStyle/>
          <a:p>
            <a:r>
              <a:rPr lang="fr-FR" sz="1200" dirty="0">
                <a:solidFill>
                  <a:srgbClr val="E94E24"/>
                </a:solidFill>
                <a:latin typeface="Aptos" panose="020B0004020202020204" pitchFamily="34" charset="0"/>
                <a:ea typeface="Segoe UI Historic" panose="020B0502040204020203" pitchFamily="34" charset="0"/>
                <a:cs typeface="Segoe UI Historic" panose="020B0502040204020203" pitchFamily="34" charset="0"/>
              </a:rPr>
              <a:t>… pour maintenir le lien ville hôpital sous la forme de territoires apprenants</a:t>
            </a:r>
          </a:p>
          <a:p>
            <a:endParaRPr lang="fr-FR" sz="1200" dirty="0">
              <a:solidFill>
                <a:srgbClr val="E94E24"/>
              </a:solidFill>
              <a:latin typeface="Aptos" panose="020B0004020202020204" pitchFamily="34" charset="0"/>
              <a:ea typeface="Segoe UI Historic" panose="020B0502040204020203" pitchFamily="34" charset="0"/>
              <a:cs typeface="Segoe UI Historic" panose="020B0502040204020203" pitchFamily="34" charset="0"/>
            </a:endParaRPr>
          </a:p>
        </p:txBody>
      </p:sp>
      <p:grpSp>
        <p:nvGrpSpPr>
          <p:cNvPr id="13" name="Groupe 12">
            <a:extLst>
              <a:ext uri="{FF2B5EF4-FFF2-40B4-BE49-F238E27FC236}">
                <a16:creationId xmlns:a16="http://schemas.microsoft.com/office/drawing/2014/main" id="{1B05DF2B-EE04-3D73-79FF-2269AFBF0DEB}"/>
              </a:ext>
            </a:extLst>
          </p:cNvPr>
          <p:cNvGrpSpPr/>
          <p:nvPr/>
        </p:nvGrpSpPr>
        <p:grpSpPr>
          <a:xfrm>
            <a:off x="386455" y="1989458"/>
            <a:ext cx="2421787" cy="3484121"/>
            <a:chOff x="1130710" y="1447889"/>
            <a:chExt cx="2421787" cy="3484121"/>
          </a:xfrm>
        </p:grpSpPr>
        <p:sp>
          <p:nvSpPr>
            <p:cNvPr id="16" name="ZoneTexte 15">
              <a:extLst>
                <a:ext uri="{FF2B5EF4-FFF2-40B4-BE49-F238E27FC236}">
                  <a16:creationId xmlns:a16="http://schemas.microsoft.com/office/drawing/2014/main" id="{ED56CD34-02EF-8F43-8AE0-D31418AAC3E6}"/>
                </a:ext>
              </a:extLst>
            </p:cNvPr>
            <p:cNvSpPr txBox="1"/>
            <p:nvPr/>
          </p:nvSpPr>
          <p:spPr>
            <a:xfrm>
              <a:off x="1130710" y="2500575"/>
              <a:ext cx="2421787" cy="2431435"/>
            </a:xfrm>
            <a:prstGeom prst="rect">
              <a:avLst/>
            </a:prstGeom>
            <a:noFill/>
          </p:spPr>
          <p:txBody>
            <a:bodyPr wrap="square" rtlCol="0">
              <a:spAutoFit/>
            </a:bodyPr>
            <a:lstStyle/>
            <a:p>
              <a:pPr algn="ctr"/>
              <a:r>
                <a:rPr lang="fr-FR" b="1" dirty="0">
                  <a:solidFill>
                    <a:srgbClr val="E94E24"/>
                  </a:solidFill>
                  <a:latin typeface="Aptos" panose="020B0004020202020204" pitchFamily="34" charset="0"/>
                  <a:ea typeface="Segoe UI Historic" panose="020B0502040204020203" pitchFamily="34" charset="0"/>
                  <a:cs typeface="Segoe UI Historic" panose="020B0502040204020203" pitchFamily="34" charset="0"/>
                </a:rPr>
                <a:t>Développer des C.O.P.</a:t>
              </a:r>
            </a:p>
            <a:p>
              <a:endParaRPr lang="fr-FR" dirty="0">
                <a:latin typeface="Aptos" panose="020B0004020202020204" pitchFamily="34" charset="0"/>
              </a:endParaRPr>
            </a:p>
            <a:p>
              <a:pPr algn="ctr"/>
              <a:endParaRPr lang="fr-FR" sz="1400" dirty="0">
                <a:solidFill>
                  <a:srgbClr val="333333"/>
                </a:solidFill>
                <a:latin typeface="Aptos" panose="020B0004020202020204" pitchFamily="34" charset="0"/>
                <a:cs typeface="Times New Roman" panose="02020603050405020304" pitchFamily="18" charset="0"/>
              </a:endParaRPr>
            </a:p>
            <a:p>
              <a:pPr algn="ctr"/>
              <a:r>
                <a:rPr lang="fr-FR" sz="1400" dirty="0">
                  <a:solidFill>
                    <a:srgbClr val="333333"/>
                  </a:solidFill>
                  <a:latin typeface="Aptos" panose="020B0004020202020204" pitchFamily="34" charset="0"/>
                  <a:cs typeface="Times New Roman" panose="02020603050405020304" pitchFamily="18" charset="0"/>
                </a:rPr>
                <a:t>Mise en place d’une Communauté de pratique sur l’Epilepsie</a:t>
              </a:r>
            </a:p>
            <a:p>
              <a:pPr algn="ctr"/>
              <a:r>
                <a:rPr lang="fr-FR" sz="1400" dirty="0">
                  <a:solidFill>
                    <a:srgbClr val="333333"/>
                  </a:solidFill>
                  <a:latin typeface="Aptos" panose="020B0004020202020204" pitchFamily="34" charset="0"/>
                  <a:cs typeface="Times New Roman" panose="02020603050405020304" pitchFamily="18" charset="0"/>
                </a:rPr>
                <a:t> avec la PHR Nord-Auvergne et le Centre ressource de l’épilepsie (CRHR le FARES)</a:t>
              </a:r>
            </a:p>
          </p:txBody>
        </p:sp>
        <p:pic>
          <p:nvPicPr>
            <p:cNvPr id="3" name="Graphique 2">
              <a:extLst>
                <a:ext uri="{FF2B5EF4-FFF2-40B4-BE49-F238E27FC236}">
                  <a16:creationId xmlns:a16="http://schemas.microsoft.com/office/drawing/2014/main" id="{5D4FAB16-A7DA-1A4D-AA76-789CE72E73F8}"/>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873465" y="1447889"/>
              <a:ext cx="890752" cy="890752"/>
            </a:xfrm>
            <a:prstGeom prst="rect">
              <a:avLst/>
            </a:prstGeom>
          </p:spPr>
        </p:pic>
      </p:grpSp>
      <p:grpSp>
        <p:nvGrpSpPr>
          <p:cNvPr id="15" name="Groupe 14">
            <a:extLst>
              <a:ext uri="{FF2B5EF4-FFF2-40B4-BE49-F238E27FC236}">
                <a16:creationId xmlns:a16="http://schemas.microsoft.com/office/drawing/2014/main" id="{775E2F04-12D8-4C43-9BD0-CE3F1E9EE7EA}"/>
              </a:ext>
            </a:extLst>
          </p:cNvPr>
          <p:cNvGrpSpPr/>
          <p:nvPr/>
        </p:nvGrpSpPr>
        <p:grpSpPr>
          <a:xfrm>
            <a:off x="5920171" y="1715054"/>
            <a:ext cx="2421787" cy="3634013"/>
            <a:chOff x="5385044" y="1195153"/>
            <a:chExt cx="2421787" cy="3634013"/>
          </a:xfrm>
        </p:grpSpPr>
        <p:sp>
          <p:nvSpPr>
            <p:cNvPr id="18" name="ZoneTexte 17">
              <a:extLst>
                <a:ext uri="{FF2B5EF4-FFF2-40B4-BE49-F238E27FC236}">
                  <a16:creationId xmlns:a16="http://schemas.microsoft.com/office/drawing/2014/main" id="{23B01B68-5711-9849-9974-65BFAA6CCFE4}"/>
                </a:ext>
              </a:extLst>
            </p:cNvPr>
            <p:cNvSpPr txBox="1"/>
            <p:nvPr/>
          </p:nvSpPr>
          <p:spPr>
            <a:xfrm>
              <a:off x="5385044" y="2490064"/>
              <a:ext cx="2421787" cy="2339102"/>
            </a:xfrm>
            <a:prstGeom prst="rect">
              <a:avLst/>
            </a:prstGeom>
            <a:noFill/>
          </p:spPr>
          <p:txBody>
            <a:bodyPr wrap="square" rtlCol="0">
              <a:spAutoFit/>
            </a:bodyPr>
            <a:lstStyle/>
            <a:p>
              <a:pPr algn="ctr"/>
              <a:r>
                <a:rPr lang="fr-FR" b="1" dirty="0">
                  <a:solidFill>
                    <a:srgbClr val="E94E24"/>
                  </a:solidFill>
                  <a:latin typeface="Aptos" panose="020B0004020202020204" pitchFamily="34" charset="0"/>
                  <a:ea typeface="Segoe UI Historic" panose="020B0502040204020203" pitchFamily="34" charset="0"/>
                  <a:cs typeface="Segoe UI Historic" panose="020B0502040204020203" pitchFamily="34" charset="0"/>
                </a:rPr>
                <a:t>Poursuivre</a:t>
              </a:r>
            </a:p>
            <a:p>
              <a:pPr algn="ctr"/>
              <a:r>
                <a:rPr lang="fr-FR" b="1" dirty="0">
                  <a:solidFill>
                    <a:srgbClr val="E94E24"/>
                  </a:solidFill>
                  <a:latin typeface="Aptos" panose="020B0004020202020204" pitchFamily="34" charset="0"/>
                  <a:ea typeface="Segoe UI Historic" panose="020B0502040204020203" pitchFamily="34" charset="0"/>
                  <a:cs typeface="Segoe UI Historic" panose="020B0502040204020203" pitchFamily="34" charset="0"/>
                </a:rPr>
                <a:t>du travail en Réseau</a:t>
              </a:r>
            </a:p>
            <a:p>
              <a:pPr algn="ctr"/>
              <a:r>
                <a:rPr lang="fr-FR" b="1" dirty="0">
                  <a:solidFill>
                    <a:srgbClr val="E94E24"/>
                  </a:solidFill>
                  <a:latin typeface="Aptos" panose="020B0004020202020204" pitchFamily="34" charset="0"/>
                  <a:ea typeface="Segoe UI Historic" panose="020B0502040204020203" pitchFamily="34" charset="0"/>
                  <a:cs typeface="Segoe UI Historic" panose="020B0502040204020203" pitchFamily="34" charset="0"/>
                </a:rPr>
                <a:t> </a:t>
              </a:r>
            </a:p>
            <a:p>
              <a:pPr algn="ctr"/>
              <a:endParaRPr lang="fr-FR" dirty="0">
                <a:latin typeface="Aptos" panose="020B0004020202020204" pitchFamily="34" charset="0"/>
              </a:endParaRPr>
            </a:p>
            <a:p>
              <a:pPr algn="ctr"/>
              <a:r>
                <a:rPr lang="fr-FR" sz="1400" dirty="0">
                  <a:solidFill>
                    <a:srgbClr val="333333"/>
                  </a:solidFill>
                  <a:latin typeface="Aptos" panose="020B0004020202020204" pitchFamily="34" charset="0"/>
                  <a:cs typeface="Times New Roman" panose="02020603050405020304" pitchFamily="18" charset="0"/>
                </a:rPr>
                <a:t>Participation : </a:t>
              </a:r>
            </a:p>
            <a:p>
              <a:pPr marL="285750" indent="-285750" algn="ctr">
                <a:buFontTx/>
                <a:buChar char="-"/>
              </a:pPr>
              <a:r>
                <a:rPr lang="fr-FR" sz="1400" dirty="0">
                  <a:solidFill>
                    <a:srgbClr val="333333"/>
                  </a:solidFill>
                  <a:latin typeface="Aptos" panose="020B0004020202020204" pitchFamily="34" charset="0"/>
                  <a:cs typeface="Times New Roman" panose="02020603050405020304" pitchFamily="18" charset="0"/>
                </a:rPr>
                <a:t>aux Ateliers Concertatifs </a:t>
              </a:r>
            </a:p>
            <a:p>
              <a:pPr marL="285750" indent="-285750" algn="ctr">
                <a:buFontTx/>
                <a:buChar char="-"/>
              </a:pPr>
              <a:r>
                <a:rPr lang="fr-FR" sz="1400" dirty="0">
                  <a:solidFill>
                    <a:srgbClr val="333333"/>
                  </a:solidFill>
                  <a:latin typeface="Aptos" panose="020B0004020202020204" pitchFamily="34" charset="0"/>
                  <a:cs typeface="Times New Roman" panose="02020603050405020304" pitchFamily="18" charset="0"/>
                </a:rPr>
                <a:t>aux réunions du Comité de Régulation</a:t>
              </a:r>
            </a:p>
            <a:p>
              <a:pPr marL="285750" indent="-285750" algn="ctr">
                <a:buFontTx/>
                <a:buChar char="-"/>
              </a:pPr>
              <a:endParaRPr lang="fr-FR" dirty="0">
                <a:latin typeface="Aptos" panose="020B0004020202020204" pitchFamily="34" charset="0"/>
              </a:endParaRPr>
            </a:p>
          </p:txBody>
        </p:sp>
        <p:pic>
          <p:nvPicPr>
            <p:cNvPr id="5" name="Graphique 4">
              <a:extLst>
                <a:ext uri="{FF2B5EF4-FFF2-40B4-BE49-F238E27FC236}">
                  <a16:creationId xmlns:a16="http://schemas.microsoft.com/office/drawing/2014/main" id="{5C31C5A1-B279-1A4C-AC4D-A7BA8D46F6D4}"/>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020288" y="1195153"/>
              <a:ext cx="1294911" cy="1294911"/>
            </a:xfrm>
            <a:prstGeom prst="rect">
              <a:avLst/>
            </a:prstGeom>
          </p:spPr>
        </p:pic>
      </p:grpSp>
      <p:sp>
        <p:nvSpPr>
          <p:cNvPr id="20" name="Rectangle 19">
            <a:extLst>
              <a:ext uri="{FF2B5EF4-FFF2-40B4-BE49-F238E27FC236}">
                <a16:creationId xmlns:a16="http://schemas.microsoft.com/office/drawing/2014/main" id="{6AC9CA51-0B88-3F48-9E39-AB52877DC94C}"/>
              </a:ext>
            </a:extLst>
          </p:cNvPr>
          <p:cNvSpPr/>
          <p:nvPr/>
        </p:nvSpPr>
        <p:spPr>
          <a:xfrm>
            <a:off x="0" y="6435488"/>
            <a:ext cx="5528436" cy="432000"/>
          </a:xfrm>
          <a:prstGeom prst="rect">
            <a:avLst/>
          </a:prstGeom>
          <a:solidFill>
            <a:srgbClr val="2835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Aptos" panose="020B0004020202020204" pitchFamily="34" charset="0"/>
            </a:endParaRPr>
          </a:p>
        </p:txBody>
      </p:sp>
      <p:pic>
        <p:nvPicPr>
          <p:cNvPr id="2" name="Image 1" descr="Une image contenant cercle, Ambré&#10;&#10;Description générée automatiquement">
            <a:extLst>
              <a:ext uri="{FF2B5EF4-FFF2-40B4-BE49-F238E27FC236}">
                <a16:creationId xmlns:a16="http://schemas.microsoft.com/office/drawing/2014/main" id="{9628BC86-423B-B60B-DA7A-13F57C0287B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0098222" y="0"/>
            <a:ext cx="2093778" cy="2375054"/>
          </a:xfrm>
          <a:prstGeom prst="rect">
            <a:avLst/>
          </a:prstGeom>
        </p:spPr>
      </p:pic>
      <p:sp>
        <p:nvSpPr>
          <p:cNvPr id="4" name="ZoneTexte 3">
            <a:extLst>
              <a:ext uri="{FF2B5EF4-FFF2-40B4-BE49-F238E27FC236}">
                <a16:creationId xmlns:a16="http://schemas.microsoft.com/office/drawing/2014/main" id="{A5D2BB33-BE37-69A1-3CE6-2CBB8908AF2C}"/>
              </a:ext>
            </a:extLst>
          </p:cNvPr>
          <p:cNvSpPr txBox="1"/>
          <p:nvPr/>
        </p:nvSpPr>
        <p:spPr>
          <a:xfrm>
            <a:off x="5986130" y="6503740"/>
            <a:ext cx="393702" cy="276999"/>
          </a:xfrm>
          <a:prstGeom prst="rect">
            <a:avLst/>
          </a:prstGeom>
          <a:noFill/>
        </p:spPr>
        <p:txBody>
          <a:bodyPr wrap="square" rtlCol="0">
            <a:spAutoFit/>
          </a:bodyPr>
          <a:lstStyle/>
          <a:p>
            <a:fld id="{A365822E-CCD2-42B3-BD6D-C48BF3D60909}" type="slidenum">
              <a:rPr lang="fr-FR" sz="1200" smtClean="0">
                <a:solidFill>
                  <a:srgbClr val="283581"/>
                </a:solidFill>
                <a:latin typeface="Aptos" panose="020B0004020202020204" pitchFamily="34" charset="0"/>
              </a:rPr>
              <a:t>16</a:t>
            </a:fld>
            <a:endParaRPr lang="fr-FR" sz="1200" dirty="0">
              <a:solidFill>
                <a:srgbClr val="283581"/>
              </a:solidFill>
              <a:latin typeface="Aptos" panose="020B0004020202020204" pitchFamily="34" charset="0"/>
            </a:endParaRPr>
          </a:p>
        </p:txBody>
      </p:sp>
      <p:pic>
        <p:nvPicPr>
          <p:cNvPr id="6" name="Image 5">
            <a:extLst>
              <a:ext uri="{FF2B5EF4-FFF2-40B4-BE49-F238E27FC236}">
                <a16:creationId xmlns:a16="http://schemas.microsoft.com/office/drawing/2014/main" id="{C6046ED6-5D4C-F185-34A9-C4F8D0C2F7D7}"/>
              </a:ext>
            </a:extLst>
          </p:cNvPr>
          <p:cNvPicPr>
            <a:picLocks noChangeAspect="1"/>
          </p:cNvPicPr>
          <p:nvPr/>
        </p:nvPicPr>
        <p:blipFill>
          <a:blip r:embed="rId5"/>
          <a:srcRect/>
          <a:stretch/>
        </p:blipFill>
        <p:spPr>
          <a:xfrm>
            <a:off x="10697353" y="5959365"/>
            <a:ext cx="1004003" cy="678044"/>
          </a:xfrm>
          <a:prstGeom prst="rect">
            <a:avLst/>
          </a:prstGeom>
        </p:spPr>
      </p:pic>
      <p:sp>
        <p:nvSpPr>
          <p:cNvPr id="8" name="Espace réservé du pied de page 8">
            <a:extLst>
              <a:ext uri="{FF2B5EF4-FFF2-40B4-BE49-F238E27FC236}">
                <a16:creationId xmlns:a16="http://schemas.microsoft.com/office/drawing/2014/main" id="{BB3123A8-26F7-8179-34C1-6DB18B088995}"/>
              </a:ext>
            </a:extLst>
          </p:cNvPr>
          <p:cNvSpPr>
            <a:spLocks noGrp="1"/>
          </p:cNvSpPr>
          <p:nvPr>
            <p:ph type="ftr" sz="quarter" idx="11"/>
          </p:nvPr>
        </p:nvSpPr>
        <p:spPr>
          <a:xfrm>
            <a:off x="0" y="6468925"/>
            <a:ext cx="5528436" cy="365125"/>
          </a:xfrm>
        </p:spPr>
        <p:txBody>
          <a:bodyPr/>
          <a:lstStyle/>
          <a:p>
            <a:r>
              <a:rPr lang="fr-FR" sz="1000" dirty="0">
                <a:solidFill>
                  <a:schemeClr val="bg1"/>
                </a:solidFill>
                <a:latin typeface="Aptos" panose="020B0004020202020204" pitchFamily="34" charset="0"/>
              </a:rPr>
              <a:t>PIED DE PAGE TITRE DOCUMENT / DATE</a:t>
            </a:r>
          </a:p>
        </p:txBody>
      </p:sp>
      <p:grpSp>
        <p:nvGrpSpPr>
          <p:cNvPr id="17" name="Groupe 16">
            <a:extLst>
              <a:ext uri="{FF2B5EF4-FFF2-40B4-BE49-F238E27FC236}">
                <a16:creationId xmlns:a16="http://schemas.microsoft.com/office/drawing/2014/main" id="{EBFAB86E-2CF9-3BDB-4F55-40CA9D991F71}"/>
              </a:ext>
            </a:extLst>
          </p:cNvPr>
          <p:cNvGrpSpPr/>
          <p:nvPr/>
        </p:nvGrpSpPr>
        <p:grpSpPr>
          <a:xfrm>
            <a:off x="8582461" y="1715054"/>
            <a:ext cx="2421787" cy="3572847"/>
            <a:chOff x="8088550" y="1245809"/>
            <a:chExt cx="2421787" cy="3572847"/>
          </a:xfrm>
        </p:grpSpPr>
        <p:sp>
          <p:nvSpPr>
            <p:cNvPr id="19" name="ZoneTexte 18">
              <a:extLst>
                <a:ext uri="{FF2B5EF4-FFF2-40B4-BE49-F238E27FC236}">
                  <a16:creationId xmlns:a16="http://schemas.microsoft.com/office/drawing/2014/main" id="{57C2FAE5-A638-DB45-8BCE-A30B63336DE9}"/>
                </a:ext>
              </a:extLst>
            </p:cNvPr>
            <p:cNvSpPr txBox="1"/>
            <p:nvPr/>
          </p:nvSpPr>
          <p:spPr>
            <a:xfrm>
              <a:off x="8088550" y="2479554"/>
              <a:ext cx="2421787" cy="2339102"/>
            </a:xfrm>
            <a:prstGeom prst="rect">
              <a:avLst/>
            </a:prstGeom>
            <a:noFill/>
          </p:spPr>
          <p:txBody>
            <a:bodyPr wrap="square" rtlCol="0">
              <a:spAutoFit/>
            </a:bodyPr>
            <a:lstStyle/>
            <a:p>
              <a:pPr algn="ctr"/>
              <a:r>
                <a:rPr lang="fr-FR" b="1" dirty="0">
                  <a:solidFill>
                    <a:srgbClr val="E94E24"/>
                  </a:solidFill>
                  <a:latin typeface="Aptos" panose="020B0004020202020204" pitchFamily="34" charset="0"/>
                  <a:ea typeface="Segoe UI Historic" panose="020B0502040204020203" pitchFamily="34" charset="0"/>
                  <a:cs typeface="Segoe UI Historic" panose="020B0502040204020203" pitchFamily="34" charset="0"/>
                </a:rPr>
                <a:t>Contribution à l’annuaire Handicaps Rares</a:t>
              </a:r>
            </a:p>
            <a:p>
              <a:pPr algn="ctr"/>
              <a:endParaRPr lang="fr-FR" dirty="0">
                <a:latin typeface="Aptos" panose="020B0004020202020204" pitchFamily="34" charset="0"/>
              </a:endParaRPr>
            </a:p>
            <a:p>
              <a:pPr algn="ctr"/>
              <a:r>
                <a:rPr lang="fr-FR" sz="1400" dirty="0">
                  <a:solidFill>
                    <a:srgbClr val="333333"/>
                  </a:solidFill>
                  <a:latin typeface="Aptos" panose="020B0004020202020204" pitchFamily="34" charset="0"/>
                  <a:cs typeface="Times New Roman" panose="02020603050405020304" pitchFamily="18" charset="0"/>
                </a:rPr>
                <a:t>Poursuivre le développement de l’annuaire/cartographie Handésia piloté par l’ERHR Auvergne Rhône Alpes</a:t>
              </a:r>
            </a:p>
            <a:p>
              <a:endParaRPr lang="fr-FR" dirty="0">
                <a:latin typeface="Aptos" panose="020B0004020202020204" pitchFamily="34" charset="0"/>
              </a:endParaRPr>
            </a:p>
          </p:txBody>
        </p:sp>
        <p:pic>
          <p:nvPicPr>
            <p:cNvPr id="7" name="Image 6" descr="Images sur Pictogramme cartographie : Téléchargement gratuit ...">
              <a:extLst>
                <a:ext uri="{FF2B5EF4-FFF2-40B4-BE49-F238E27FC236}">
                  <a16:creationId xmlns:a16="http://schemas.microsoft.com/office/drawing/2014/main" id="{BD9AE2D7-D0F1-FB90-6FE8-AE2E5A67267C}"/>
                </a:ext>
              </a:extLst>
            </p:cNvPr>
            <p:cNvPicPr>
              <a:picLocks noChangeAspect="1"/>
            </p:cNvPicPr>
            <p:nvPr/>
          </p:nvPicPr>
          <p:blipFill>
            <a:blip r:embed="rId6"/>
            <a:stretch>
              <a:fillRect/>
            </a:stretch>
          </p:blipFill>
          <p:spPr>
            <a:xfrm>
              <a:off x="8651987" y="1245809"/>
              <a:ext cx="1294912" cy="1294912"/>
            </a:xfrm>
            <a:prstGeom prst="rect">
              <a:avLst/>
            </a:prstGeom>
          </p:spPr>
        </p:pic>
      </p:grpSp>
      <p:grpSp>
        <p:nvGrpSpPr>
          <p:cNvPr id="14" name="Groupe 13">
            <a:extLst>
              <a:ext uri="{FF2B5EF4-FFF2-40B4-BE49-F238E27FC236}">
                <a16:creationId xmlns:a16="http://schemas.microsoft.com/office/drawing/2014/main" id="{7B989EB7-F64A-78CF-5AC7-8F6B1B2475FD}"/>
              </a:ext>
            </a:extLst>
          </p:cNvPr>
          <p:cNvGrpSpPr/>
          <p:nvPr/>
        </p:nvGrpSpPr>
        <p:grpSpPr>
          <a:xfrm>
            <a:off x="3089961" y="1842608"/>
            <a:ext cx="2421787" cy="3599832"/>
            <a:chOff x="2976410" y="1744716"/>
            <a:chExt cx="2421787" cy="3599832"/>
          </a:xfrm>
        </p:grpSpPr>
        <p:sp>
          <p:nvSpPr>
            <p:cNvPr id="11" name="ZoneTexte 10">
              <a:extLst>
                <a:ext uri="{FF2B5EF4-FFF2-40B4-BE49-F238E27FC236}">
                  <a16:creationId xmlns:a16="http://schemas.microsoft.com/office/drawing/2014/main" id="{9682583A-C0C0-0291-E69C-913C9EB2F6A4}"/>
                </a:ext>
              </a:extLst>
            </p:cNvPr>
            <p:cNvSpPr txBox="1"/>
            <p:nvPr/>
          </p:nvSpPr>
          <p:spPr>
            <a:xfrm>
              <a:off x="2976410" y="2913113"/>
              <a:ext cx="2421787" cy="2431435"/>
            </a:xfrm>
            <a:prstGeom prst="rect">
              <a:avLst/>
            </a:prstGeom>
            <a:noFill/>
          </p:spPr>
          <p:txBody>
            <a:bodyPr wrap="square" rtlCol="0">
              <a:spAutoFit/>
            </a:bodyPr>
            <a:lstStyle/>
            <a:p>
              <a:pPr algn="ctr"/>
              <a:r>
                <a:rPr lang="fr-FR" b="1" dirty="0">
                  <a:solidFill>
                    <a:srgbClr val="E94E24"/>
                  </a:solidFill>
                  <a:latin typeface="Aptos" panose="020B0004020202020204" pitchFamily="34" charset="0"/>
                  <a:ea typeface="Segoe UI Historic" panose="020B0502040204020203" pitchFamily="34" charset="0"/>
                  <a:cs typeface="Segoe UI Historic" panose="020B0502040204020203" pitchFamily="34" charset="0"/>
                </a:rPr>
                <a:t>Poursuivre</a:t>
              </a:r>
            </a:p>
            <a:p>
              <a:pPr algn="ctr"/>
              <a:r>
                <a:rPr lang="fr-FR" b="1" dirty="0">
                  <a:solidFill>
                    <a:srgbClr val="E94E24"/>
                  </a:solidFill>
                  <a:latin typeface="Aptos" panose="020B0004020202020204" pitchFamily="34" charset="0"/>
                  <a:ea typeface="Segoe UI Historic" panose="020B0502040204020203" pitchFamily="34" charset="0"/>
                  <a:cs typeface="Segoe UI Historic" panose="020B0502040204020203" pitchFamily="34" charset="0"/>
                </a:rPr>
                <a:t>du travail en partenariat</a:t>
              </a:r>
            </a:p>
            <a:p>
              <a:pPr algn="ctr"/>
              <a:r>
                <a:rPr lang="fr-FR" sz="1400" dirty="0">
                  <a:solidFill>
                    <a:srgbClr val="333333"/>
                  </a:solidFill>
                  <a:latin typeface="Aptos" panose="020B0004020202020204" pitchFamily="34" charset="0"/>
                  <a:cs typeface="Times New Roman" panose="02020603050405020304" pitchFamily="18" charset="0"/>
                </a:rPr>
                <a:t> </a:t>
              </a:r>
            </a:p>
            <a:p>
              <a:pPr algn="ctr"/>
              <a:r>
                <a:rPr lang="fr-FR" sz="1400" dirty="0">
                  <a:solidFill>
                    <a:srgbClr val="333333"/>
                  </a:solidFill>
                  <a:latin typeface="Aptos" panose="020B0004020202020204" pitchFamily="34" charset="0"/>
                  <a:cs typeface="Times New Roman" panose="02020603050405020304" pitchFamily="18" charset="0"/>
                </a:rPr>
                <a:t>Développement du TTR et du Modèle MDH-PPH dans le cadre des suivis avec le « Sociogénogramme » et le Projet Thérapeutique concerté</a:t>
              </a:r>
            </a:p>
          </p:txBody>
        </p:sp>
        <p:pic>
          <p:nvPicPr>
            <p:cNvPr id="12" name="Image 11" descr="34 mille Images et Photos de Social responsibility icons Libres de Droits |  Shutterstock">
              <a:extLst>
                <a:ext uri="{FF2B5EF4-FFF2-40B4-BE49-F238E27FC236}">
                  <a16:creationId xmlns:a16="http://schemas.microsoft.com/office/drawing/2014/main" id="{8315F714-3604-B871-0532-A1A383202313}"/>
                </a:ext>
              </a:extLst>
            </p:cNvPr>
            <p:cNvPicPr>
              <a:picLocks noChangeAspect="1"/>
            </p:cNvPicPr>
            <p:nvPr/>
          </p:nvPicPr>
          <p:blipFill>
            <a:blip r:embed="rId7"/>
            <a:srcRect l="29313" t="17826" r="50000" b="21439"/>
            <a:stretch>
              <a:fillRect/>
            </a:stretch>
          </p:blipFill>
          <p:spPr>
            <a:xfrm>
              <a:off x="3709665" y="1744716"/>
              <a:ext cx="1111941" cy="1170383"/>
            </a:xfrm>
            <a:prstGeom prst="rect">
              <a:avLst/>
            </a:prstGeom>
          </p:spPr>
        </p:pic>
      </p:grpSp>
    </p:spTree>
    <p:extLst>
      <p:ext uri="{BB962C8B-B14F-4D97-AF65-F5344CB8AC3E}">
        <p14:creationId xmlns:p14="http://schemas.microsoft.com/office/powerpoint/2010/main" val="554453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descr="Une image contenant cercle, Caractère coloré&#10;&#10;Description générée automatiquement">
            <a:extLst>
              <a:ext uri="{FF2B5EF4-FFF2-40B4-BE49-F238E27FC236}">
                <a16:creationId xmlns:a16="http://schemas.microsoft.com/office/drawing/2014/main" id="{DCA179A8-E487-6D41-B2AD-52F09400B69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 y="0"/>
            <a:ext cx="4820611" cy="4091110"/>
          </a:xfrm>
          <a:prstGeom prst="rect">
            <a:avLst/>
          </a:prstGeom>
        </p:spPr>
      </p:pic>
      <p:sp>
        <p:nvSpPr>
          <p:cNvPr id="10" name="Rectangle 9">
            <a:extLst>
              <a:ext uri="{FF2B5EF4-FFF2-40B4-BE49-F238E27FC236}">
                <a16:creationId xmlns:a16="http://schemas.microsoft.com/office/drawing/2014/main" id="{7C3A05EC-64B8-7144-9F21-7E811F282AC2}"/>
              </a:ext>
            </a:extLst>
          </p:cNvPr>
          <p:cNvSpPr/>
          <p:nvPr/>
        </p:nvSpPr>
        <p:spPr>
          <a:xfrm>
            <a:off x="463760" y="317172"/>
            <a:ext cx="11412357" cy="6251171"/>
          </a:xfrm>
          <a:prstGeom prst="rect">
            <a:avLst/>
          </a:prstGeom>
          <a:solidFill>
            <a:srgbClr val="2835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ptos" panose="020B0004020202020204" pitchFamily="34" charset="0"/>
            </a:endParaRPr>
          </a:p>
        </p:txBody>
      </p:sp>
      <p:sp>
        <p:nvSpPr>
          <p:cNvPr id="3" name="Rectangle 2">
            <a:extLst>
              <a:ext uri="{FF2B5EF4-FFF2-40B4-BE49-F238E27FC236}">
                <a16:creationId xmlns:a16="http://schemas.microsoft.com/office/drawing/2014/main" id="{FD69C470-2B05-0445-B9D0-4017E0386304}"/>
              </a:ext>
            </a:extLst>
          </p:cNvPr>
          <p:cNvSpPr/>
          <p:nvPr/>
        </p:nvSpPr>
        <p:spPr>
          <a:xfrm>
            <a:off x="9127375" y="4422370"/>
            <a:ext cx="3064625" cy="2435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ptos" panose="020B0004020202020204" pitchFamily="34" charset="0"/>
            </a:endParaRPr>
          </a:p>
        </p:txBody>
      </p:sp>
      <p:sp>
        <p:nvSpPr>
          <p:cNvPr id="2" name="ZoneTexte 1">
            <a:extLst>
              <a:ext uri="{FF2B5EF4-FFF2-40B4-BE49-F238E27FC236}">
                <a16:creationId xmlns:a16="http://schemas.microsoft.com/office/drawing/2014/main" id="{B48E63FB-B1CF-124A-9929-169E642EA395}"/>
              </a:ext>
            </a:extLst>
          </p:cNvPr>
          <p:cNvSpPr txBox="1"/>
          <p:nvPr/>
        </p:nvSpPr>
        <p:spPr>
          <a:xfrm>
            <a:off x="502116" y="3350853"/>
            <a:ext cx="11412356" cy="738664"/>
          </a:xfrm>
          <a:prstGeom prst="rect">
            <a:avLst/>
          </a:prstGeom>
          <a:noFill/>
        </p:spPr>
        <p:txBody>
          <a:bodyPr wrap="square" rtlCol="0">
            <a:spAutoFit/>
          </a:bodyPr>
          <a:lstStyle/>
          <a:p>
            <a:pPr algn="ctr"/>
            <a:r>
              <a:rPr lang="fr-FR" sz="1400" dirty="0">
                <a:solidFill>
                  <a:schemeClr val="bg1"/>
                </a:solidFill>
                <a:latin typeface="Aptos" panose="020B0004020202020204" pitchFamily="34" charset="0"/>
              </a:rPr>
              <a:t>PHR Sud-Auvergne </a:t>
            </a:r>
          </a:p>
          <a:p>
            <a:pPr algn="ctr"/>
            <a:r>
              <a:rPr lang="fr-FR" sz="1400" dirty="0">
                <a:solidFill>
                  <a:schemeClr val="bg1"/>
                </a:solidFill>
                <a:latin typeface="Aptos" panose="020B0004020202020204" pitchFamily="34" charset="0"/>
              </a:rPr>
              <a:t>11 rue VAUCANSON 63100 Clermont Ferrand</a:t>
            </a:r>
          </a:p>
          <a:p>
            <a:pPr algn="ctr"/>
            <a:r>
              <a:rPr lang="fr-FR" sz="1400" dirty="0">
                <a:solidFill>
                  <a:schemeClr val="bg1"/>
                </a:solidFill>
                <a:latin typeface="Aptos" panose="020B0004020202020204" pitchFamily="34" charset="0"/>
                <a:hlinkClick r:id="rId3"/>
              </a:rPr>
              <a:t>https://itinova.org/etablissements/plateforme-handicaps-rares-sud/</a:t>
            </a:r>
            <a:endParaRPr lang="fr-FR" sz="1400" dirty="0">
              <a:latin typeface="Aptos" panose="020B0004020202020204" pitchFamily="34" charset="0"/>
            </a:endParaRPr>
          </a:p>
        </p:txBody>
      </p:sp>
      <p:sp>
        <p:nvSpPr>
          <p:cNvPr id="8" name="ZoneTexte 7">
            <a:extLst>
              <a:ext uri="{FF2B5EF4-FFF2-40B4-BE49-F238E27FC236}">
                <a16:creationId xmlns:a16="http://schemas.microsoft.com/office/drawing/2014/main" id="{4312246F-E98B-424F-A62D-8FE2D5766FE7}"/>
              </a:ext>
            </a:extLst>
          </p:cNvPr>
          <p:cNvSpPr txBox="1"/>
          <p:nvPr/>
        </p:nvSpPr>
        <p:spPr>
          <a:xfrm>
            <a:off x="463760" y="2289079"/>
            <a:ext cx="11412356" cy="646331"/>
          </a:xfrm>
          <a:prstGeom prst="rect">
            <a:avLst/>
          </a:prstGeom>
          <a:noFill/>
        </p:spPr>
        <p:txBody>
          <a:bodyPr wrap="square" rtlCol="0">
            <a:spAutoFit/>
          </a:bodyPr>
          <a:lstStyle/>
          <a:p>
            <a:pPr algn="ctr"/>
            <a:r>
              <a:rPr lang="fr-FR" sz="3600" b="1" dirty="0">
                <a:solidFill>
                  <a:schemeClr val="bg1"/>
                </a:solidFill>
                <a:latin typeface="Aptos" panose="020B0004020202020204" pitchFamily="34" charset="0"/>
                <a:ea typeface="Segoe UI Historic" panose="020B0502040204020203" pitchFamily="34" charset="0"/>
                <a:cs typeface="Segoe UI Historic" panose="020B0502040204020203" pitchFamily="34" charset="0"/>
              </a:rPr>
              <a:t>MERCI</a:t>
            </a:r>
          </a:p>
        </p:txBody>
      </p:sp>
      <p:cxnSp>
        <p:nvCxnSpPr>
          <p:cNvPr id="16" name="Connecteur droit 15">
            <a:extLst>
              <a:ext uri="{FF2B5EF4-FFF2-40B4-BE49-F238E27FC236}">
                <a16:creationId xmlns:a16="http://schemas.microsoft.com/office/drawing/2014/main" id="{E76A6018-F42F-2D4A-B810-DE424863D578}"/>
              </a:ext>
            </a:extLst>
          </p:cNvPr>
          <p:cNvCxnSpPr>
            <a:cxnSpLocks/>
          </p:cNvCxnSpPr>
          <p:nvPr/>
        </p:nvCxnSpPr>
        <p:spPr>
          <a:xfrm>
            <a:off x="6038432" y="3087809"/>
            <a:ext cx="339724"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ZoneTexte 17">
            <a:extLst>
              <a:ext uri="{FF2B5EF4-FFF2-40B4-BE49-F238E27FC236}">
                <a16:creationId xmlns:a16="http://schemas.microsoft.com/office/drawing/2014/main" id="{9E134890-1AF2-8F42-9BBC-3A8C4594DEB2}"/>
              </a:ext>
            </a:extLst>
          </p:cNvPr>
          <p:cNvSpPr txBox="1"/>
          <p:nvPr/>
        </p:nvSpPr>
        <p:spPr>
          <a:xfrm>
            <a:off x="1096046" y="5886991"/>
            <a:ext cx="7545381" cy="276999"/>
          </a:xfrm>
          <a:prstGeom prst="rect">
            <a:avLst/>
          </a:prstGeom>
          <a:noFill/>
        </p:spPr>
        <p:txBody>
          <a:bodyPr wrap="square" rtlCol="0">
            <a:spAutoFit/>
          </a:bodyPr>
          <a:lstStyle/>
          <a:p>
            <a:r>
              <a:rPr lang="fr-FR" sz="1200" dirty="0">
                <a:solidFill>
                  <a:schemeClr val="bg1"/>
                </a:solidFill>
                <a:latin typeface="Aptos" panose="020B0004020202020204" pitchFamily="34" charset="0"/>
                <a:ea typeface="Segoe UI Historic" panose="020B0502040204020203" pitchFamily="34" charset="0"/>
                <a:cs typeface="Segoe UI Historic" panose="020B0502040204020203" pitchFamily="34" charset="0"/>
              </a:rPr>
              <a:t>GROUPE SANITAIRE, SOCIAL ET MÉDICO-SOCIAL À BUT NON LUCRATIF, AU SERVICE DE LA PERSONNE</a:t>
            </a:r>
          </a:p>
        </p:txBody>
      </p:sp>
      <p:pic>
        <p:nvPicPr>
          <p:cNvPr id="12" name="Image 11">
            <a:extLst>
              <a:ext uri="{FF2B5EF4-FFF2-40B4-BE49-F238E27FC236}">
                <a16:creationId xmlns:a16="http://schemas.microsoft.com/office/drawing/2014/main" id="{F615AE7F-0D15-054A-9B35-FE15777C5298}"/>
              </a:ext>
            </a:extLst>
          </p:cNvPr>
          <p:cNvPicPr>
            <a:picLocks noChangeAspect="1"/>
          </p:cNvPicPr>
          <p:nvPr/>
        </p:nvPicPr>
        <p:blipFill>
          <a:blip r:embed="rId4"/>
          <a:srcRect/>
          <a:stretch/>
        </p:blipFill>
        <p:spPr>
          <a:xfrm>
            <a:off x="9456342" y="4870625"/>
            <a:ext cx="1915131" cy="1293365"/>
          </a:xfrm>
          <a:prstGeom prst="rect">
            <a:avLst/>
          </a:prstGeom>
        </p:spPr>
      </p:pic>
      <p:grpSp>
        <p:nvGrpSpPr>
          <p:cNvPr id="9" name="Groupe 8">
            <a:extLst>
              <a:ext uri="{FF2B5EF4-FFF2-40B4-BE49-F238E27FC236}">
                <a16:creationId xmlns:a16="http://schemas.microsoft.com/office/drawing/2014/main" id="{DA1C8397-39E3-F280-0CB7-C834856C2C77}"/>
              </a:ext>
            </a:extLst>
          </p:cNvPr>
          <p:cNvGrpSpPr/>
          <p:nvPr/>
        </p:nvGrpSpPr>
        <p:grpSpPr>
          <a:xfrm>
            <a:off x="664486" y="460208"/>
            <a:ext cx="5543808" cy="1489037"/>
            <a:chOff x="1064636" y="493036"/>
            <a:chExt cx="5543808" cy="1489037"/>
          </a:xfrm>
        </p:grpSpPr>
        <p:pic>
          <p:nvPicPr>
            <p:cNvPr id="5" name="Image 4">
              <a:extLst>
                <a:ext uri="{FF2B5EF4-FFF2-40B4-BE49-F238E27FC236}">
                  <a16:creationId xmlns:a16="http://schemas.microsoft.com/office/drawing/2014/main" id="{E4C03256-1C39-ABF2-F8B2-4A4637CE49E5}"/>
                </a:ext>
              </a:extLst>
            </p:cNvPr>
            <p:cNvPicPr>
              <a:picLocks noChangeAspect="1"/>
            </p:cNvPicPr>
            <p:nvPr/>
          </p:nvPicPr>
          <p:blipFill>
            <a:blip r:embed="rId5"/>
            <a:stretch>
              <a:fillRect/>
            </a:stretch>
          </p:blipFill>
          <p:spPr>
            <a:xfrm>
              <a:off x="1064636" y="493036"/>
              <a:ext cx="1530113" cy="1489036"/>
            </a:xfrm>
            <a:prstGeom prst="rect">
              <a:avLst/>
            </a:prstGeom>
          </p:spPr>
        </p:pic>
        <p:pic>
          <p:nvPicPr>
            <p:cNvPr id="7" name="Image 6" descr="Une image contenant texte, Graphique, graphisme, Police&#10;&#10;Le contenu généré par l’IA peut être incorrect.">
              <a:extLst>
                <a:ext uri="{FF2B5EF4-FFF2-40B4-BE49-F238E27FC236}">
                  <a16:creationId xmlns:a16="http://schemas.microsoft.com/office/drawing/2014/main" id="{2328F820-38CB-7086-6F9F-3DB15C202689}"/>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594749" y="493036"/>
              <a:ext cx="4013695" cy="1489037"/>
            </a:xfrm>
            <a:prstGeom prst="rect">
              <a:avLst/>
            </a:prstGeom>
          </p:spPr>
        </p:pic>
      </p:grpSp>
    </p:spTree>
    <p:extLst>
      <p:ext uri="{BB962C8B-B14F-4D97-AF65-F5344CB8AC3E}">
        <p14:creationId xmlns:p14="http://schemas.microsoft.com/office/powerpoint/2010/main" val="7638962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6331B0C-EEC2-E64F-8BB0-5D28EBEAF61E}"/>
              </a:ext>
            </a:extLst>
          </p:cNvPr>
          <p:cNvSpPr/>
          <p:nvPr/>
        </p:nvSpPr>
        <p:spPr>
          <a:xfrm>
            <a:off x="0" y="0"/>
            <a:ext cx="3268717" cy="6858000"/>
          </a:xfrm>
          <a:prstGeom prst="rect">
            <a:avLst/>
          </a:prstGeom>
          <a:solidFill>
            <a:srgbClr val="2835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ptos" panose="020B0004020202020204" pitchFamily="34" charset="0"/>
            </a:endParaRPr>
          </a:p>
        </p:txBody>
      </p:sp>
      <p:sp>
        <p:nvSpPr>
          <p:cNvPr id="8" name="ZoneTexte 7">
            <a:extLst>
              <a:ext uri="{FF2B5EF4-FFF2-40B4-BE49-F238E27FC236}">
                <a16:creationId xmlns:a16="http://schemas.microsoft.com/office/drawing/2014/main" id="{B3B58E21-1935-1A49-9B0C-066769F816B0}"/>
              </a:ext>
            </a:extLst>
          </p:cNvPr>
          <p:cNvSpPr txBox="1"/>
          <p:nvPr/>
        </p:nvSpPr>
        <p:spPr>
          <a:xfrm>
            <a:off x="453248" y="267862"/>
            <a:ext cx="2416075" cy="276999"/>
          </a:xfrm>
          <a:prstGeom prst="rect">
            <a:avLst/>
          </a:prstGeom>
          <a:noFill/>
        </p:spPr>
        <p:txBody>
          <a:bodyPr wrap="square" rtlCol="0">
            <a:spAutoFit/>
          </a:bodyPr>
          <a:lstStyle/>
          <a:p>
            <a:r>
              <a:rPr lang="fr-FR" sz="1200" dirty="0">
                <a:solidFill>
                  <a:schemeClr val="bg1"/>
                </a:solidFill>
                <a:latin typeface="Aptos" panose="020B0004020202020204" pitchFamily="34" charset="0"/>
                <a:ea typeface="Segoe UI Historic" panose="020B0502040204020203" pitchFamily="34" charset="0"/>
                <a:cs typeface="Segoe UI Historic" panose="020B0502040204020203" pitchFamily="34" charset="0"/>
              </a:rPr>
              <a:t>ORDRE DU JOUR</a:t>
            </a:r>
          </a:p>
        </p:txBody>
      </p:sp>
      <p:sp>
        <p:nvSpPr>
          <p:cNvPr id="9" name="ZoneTexte 8">
            <a:extLst>
              <a:ext uri="{FF2B5EF4-FFF2-40B4-BE49-F238E27FC236}">
                <a16:creationId xmlns:a16="http://schemas.microsoft.com/office/drawing/2014/main" id="{B5AC50B0-6F6A-B942-8063-66BA211FC858}"/>
              </a:ext>
            </a:extLst>
          </p:cNvPr>
          <p:cNvSpPr txBox="1"/>
          <p:nvPr/>
        </p:nvSpPr>
        <p:spPr>
          <a:xfrm>
            <a:off x="453248" y="422503"/>
            <a:ext cx="2416075" cy="430887"/>
          </a:xfrm>
          <a:prstGeom prst="rect">
            <a:avLst/>
          </a:prstGeom>
          <a:noFill/>
        </p:spPr>
        <p:txBody>
          <a:bodyPr wrap="square" rtlCol="0">
            <a:spAutoFit/>
          </a:bodyPr>
          <a:lstStyle/>
          <a:p>
            <a:r>
              <a:rPr lang="fr-FR" sz="2200" b="1" dirty="0">
                <a:solidFill>
                  <a:schemeClr val="bg1"/>
                </a:solidFill>
                <a:latin typeface="Aptos" panose="020B0004020202020204" pitchFamily="34" charset="0"/>
                <a:ea typeface="Segoe UI Historic" panose="020B0502040204020203" pitchFamily="34" charset="0"/>
                <a:cs typeface="Segoe UI Historic" panose="020B0502040204020203" pitchFamily="34" charset="0"/>
              </a:rPr>
              <a:t>AU PROGRAMME</a:t>
            </a:r>
          </a:p>
        </p:txBody>
      </p:sp>
      <p:pic>
        <p:nvPicPr>
          <p:cNvPr id="16" name="Image 15" descr="Une image contenant cercle&#10;&#10;Description générée automatiquement">
            <a:extLst>
              <a:ext uri="{FF2B5EF4-FFF2-40B4-BE49-F238E27FC236}">
                <a16:creationId xmlns:a16="http://schemas.microsoft.com/office/drawing/2014/main" id="{30CFBF30-C25B-7F41-ACB7-212B19367CA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4607837"/>
            <a:ext cx="2028496" cy="2267991"/>
          </a:xfrm>
          <a:prstGeom prst="rect">
            <a:avLst/>
          </a:prstGeom>
        </p:spPr>
      </p:pic>
      <p:sp>
        <p:nvSpPr>
          <p:cNvPr id="11" name="ZoneTexte 10">
            <a:extLst>
              <a:ext uri="{FF2B5EF4-FFF2-40B4-BE49-F238E27FC236}">
                <a16:creationId xmlns:a16="http://schemas.microsoft.com/office/drawing/2014/main" id="{DD635EE8-602F-B341-A924-C4A46AD60371}"/>
              </a:ext>
            </a:extLst>
          </p:cNvPr>
          <p:cNvSpPr txBox="1"/>
          <p:nvPr/>
        </p:nvSpPr>
        <p:spPr>
          <a:xfrm>
            <a:off x="659727" y="1474555"/>
            <a:ext cx="2416075" cy="430887"/>
          </a:xfrm>
          <a:prstGeom prst="rect">
            <a:avLst/>
          </a:prstGeom>
          <a:noFill/>
        </p:spPr>
        <p:txBody>
          <a:bodyPr wrap="square" rtlCol="0">
            <a:spAutoFit/>
          </a:bodyPr>
          <a:lstStyle/>
          <a:p>
            <a:pPr algn="r"/>
            <a:r>
              <a:rPr lang="fr-FR" sz="2200" b="1" dirty="0">
                <a:solidFill>
                  <a:schemeClr val="bg1"/>
                </a:solidFill>
                <a:latin typeface="Aptos" panose="020B0004020202020204" pitchFamily="34" charset="0"/>
                <a:ea typeface="Segoe UI Historic" panose="020B0502040204020203" pitchFamily="34" charset="0"/>
                <a:cs typeface="Segoe UI Historic" panose="020B0502040204020203" pitchFamily="34" charset="0"/>
              </a:rPr>
              <a:t>1.</a:t>
            </a:r>
          </a:p>
        </p:txBody>
      </p:sp>
      <p:sp>
        <p:nvSpPr>
          <p:cNvPr id="12" name="ZoneTexte 11">
            <a:extLst>
              <a:ext uri="{FF2B5EF4-FFF2-40B4-BE49-F238E27FC236}">
                <a16:creationId xmlns:a16="http://schemas.microsoft.com/office/drawing/2014/main" id="{0C50044D-AFDA-594B-8D6E-DB7722DCB4BD}"/>
              </a:ext>
            </a:extLst>
          </p:cNvPr>
          <p:cNvSpPr txBox="1"/>
          <p:nvPr/>
        </p:nvSpPr>
        <p:spPr>
          <a:xfrm>
            <a:off x="658031" y="1918708"/>
            <a:ext cx="2416075" cy="430887"/>
          </a:xfrm>
          <a:prstGeom prst="rect">
            <a:avLst/>
          </a:prstGeom>
          <a:noFill/>
        </p:spPr>
        <p:txBody>
          <a:bodyPr wrap="square" rtlCol="0">
            <a:spAutoFit/>
          </a:bodyPr>
          <a:lstStyle/>
          <a:p>
            <a:pPr algn="r"/>
            <a:r>
              <a:rPr lang="fr-FR" sz="2200" b="1" dirty="0">
                <a:solidFill>
                  <a:schemeClr val="bg1"/>
                </a:solidFill>
                <a:latin typeface="Aptos" panose="020B0004020202020204" pitchFamily="34" charset="0"/>
                <a:ea typeface="Segoe UI Historic" panose="020B0502040204020203" pitchFamily="34" charset="0"/>
                <a:cs typeface="Segoe UI Historic" panose="020B0502040204020203" pitchFamily="34" charset="0"/>
              </a:rPr>
              <a:t>2.</a:t>
            </a:r>
          </a:p>
        </p:txBody>
      </p:sp>
      <p:sp>
        <p:nvSpPr>
          <p:cNvPr id="13" name="ZoneTexte 12">
            <a:extLst>
              <a:ext uri="{FF2B5EF4-FFF2-40B4-BE49-F238E27FC236}">
                <a16:creationId xmlns:a16="http://schemas.microsoft.com/office/drawing/2014/main" id="{5DA9AE94-022F-2E46-B58F-B2F782288B75}"/>
              </a:ext>
            </a:extLst>
          </p:cNvPr>
          <p:cNvSpPr txBox="1"/>
          <p:nvPr/>
        </p:nvSpPr>
        <p:spPr>
          <a:xfrm>
            <a:off x="658030" y="2358509"/>
            <a:ext cx="2416075" cy="430887"/>
          </a:xfrm>
          <a:prstGeom prst="rect">
            <a:avLst/>
          </a:prstGeom>
          <a:noFill/>
        </p:spPr>
        <p:txBody>
          <a:bodyPr wrap="square" rtlCol="0">
            <a:spAutoFit/>
          </a:bodyPr>
          <a:lstStyle/>
          <a:p>
            <a:pPr algn="r"/>
            <a:r>
              <a:rPr lang="fr-FR" sz="2200" b="1" dirty="0">
                <a:solidFill>
                  <a:schemeClr val="bg1"/>
                </a:solidFill>
                <a:latin typeface="Aptos" panose="020B0004020202020204" pitchFamily="34" charset="0"/>
                <a:ea typeface="Segoe UI Historic" panose="020B0502040204020203" pitchFamily="34" charset="0"/>
                <a:cs typeface="Segoe UI Historic" panose="020B0502040204020203" pitchFamily="34" charset="0"/>
              </a:rPr>
              <a:t>3.</a:t>
            </a:r>
          </a:p>
        </p:txBody>
      </p:sp>
      <p:sp>
        <p:nvSpPr>
          <p:cNvPr id="15" name="ZoneTexte 14">
            <a:extLst>
              <a:ext uri="{FF2B5EF4-FFF2-40B4-BE49-F238E27FC236}">
                <a16:creationId xmlns:a16="http://schemas.microsoft.com/office/drawing/2014/main" id="{20BFC095-80A8-654C-AAE6-1990A8CEE448}"/>
              </a:ext>
            </a:extLst>
          </p:cNvPr>
          <p:cNvSpPr txBox="1"/>
          <p:nvPr/>
        </p:nvSpPr>
        <p:spPr>
          <a:xfrm>
            <a:off x="658029" y="2798310"/>
            <a:ext cx="2416075" cy="430887"/>
          </a:xfrm>
          <a:prstGeom prst="rect">
            <a:avLst/>
          </a:prstGeom>
          <a:noFill/>
        </p:spPr>
        <p:txBody>
          <a:bodyPr wrap="square" rtlCol="0">
            <a:spAutoFit/>
          </a:bodyPr>
          <a:lstStyle/>
          <a:p>
            <a:pPr algn="r"/>
            <a:r>
              <a:rPr lang="fr-FR" sz="2200" b="1" dirty="0">
                <a:solidFill>
                  <a:schemeClr val="bg1"/>
                </a:solidFill>
                <a:latin typeface="Aptos" panose="020B0004020202020204" pitchFamily="34" charset="0"/>
                <a:ea typeface="Segoe UI Historic" panose="020B0502040204020203" pitchFamily="34" charset="0"/>
                <a:cs typeface="Segoe UI Historic" panose="020B0502040204020203" pitchFamily="34" charset="0"/>
              </a:rPr>
              <a:t>4.</a:t>
            </a:r>
          </a:p>
        </p:txBody>
      </p:sp>
      <p:sp>
        <p:nvSpPr>
          <p:cNvPr id="17" name="ZoneTexte 16">
            <a:extLst>
              <a:ext uri="{FF2B5EF4-FFF2-40B4-BE49-F238E27FC236}">
                <a16:creationId xmlns:a16="http://schemas.microsoft.com/office/drawing/2014/main" id="{2DC401A8-0F7F-1D4A-970F-9D0D71821356}"/>
              </a:ext>
            </a:extLst>
          </p:cNvPr>
          <p:cNvSpPr txBox="1"/>
          <p:nvPr/>
        </p:nvSpPr>
        <p:spPr>
          <a:xfrm>
            <a:off x="658029" y="3247025"/>
            <a:ext cx="2416075" cy="430887"/>
          </a:xfrm>
          <a:prstGeom prst="rect">
            <a:avLst/>
          </a:prstGeom>
          <a:noFill/>
        </p:spPr>
        <p:txBody>
          <a:bodyPr wrap="square" rtlCol="0">
            <a:spAutoFit/>
          </a:bodyPr>
          <a:lstStyle/>
          <a:p>
            <a:pPr algn="r"/>
            <a:r>
              <a:rPr lang="fr-FR" sz="2200" b="1" dirty="0">
                <a:solidFill>
                  <a:schemeClr val="bg1"/>
                </a:solidFill>
                <a:latin typeface="Aptos" panose="020B0004020202020204" pitchFamily="34" charset="0"/>
                <a:ea typeface="Segoe UI Historic" panose="020B0502040204020203" pitchFamily="34" charset="0"/>
                <a:cs typeface="Segoe UI Historic" panose="020B0502040204020203" pitchFamily="34" charset="0"/>
              </a:rPr>
              <a:t>5.</a:t>
            </a:r>
          </a:p>
        </p:txBody>
      </p:sp>
      <p:sp>
        <p:nvSpPr>
          <p:cNvPr id="18" name="ZoneTexte 17">
            <a:extLst>
              <a:ext uri="{FF2B5EF4-FFF2-40B4-BE49-F238E27FC236}">
                <a16:creationId xmlns:a16="http://schemas.microsoft.com/office/drawing/2014/main" id="{2F812FED-1D29-3D48-8D2A-ADFB4D346492}"/>
              </a:ext>
            </a:extLst>
          </p:cNvPr>
          <p:cNvSpPr txBox="1"/>
          <p:nvPr/>
        </p:nvSpPr>
        <p:spPr>
          <a:xfrm>
            <a:off x="656333" y="3691178"/>
            <a:ext cx="2416075" cy="430887"/>
          </a:xfrm>
          <a:prstGeom prst="rect">
            <a:avLst/>
          </a:prstGeom>
          <a:noFill/>
        </p:spPr>
        <p:txBody>
          <a:bodyPr wrap="square" rtlCol="0">
            <a:spAutoFit/>
          </a:bodyPr>
          <a:lstStyle/>
          <a:p>
            <a:pPr algn="r"/>
            <a:r>
              <a:rPr lang="fr-FR" sz="2200" b="1" dirty="0">
                <a:solidFill>
                  <a:schemeClr val="bg1"/>
                </a:solidFill>
                <a:latin typeface="Aptos" panose="020B0004020202020204" pitchFamily="34" charset="0"/>
                <a:ea typeface="Segoe UI Historic" panose="020B0502040204020203" pitchFamily="34" charset="0"/>
                <a:cs typeface="Segoe UI Historic" panose="020B0502040204020203" pitchFamily="34" charset="0"/>
              </a:rPr>
              <a:t>6.</a:t>
            </a:r>
          </a:p>
        </p:txBody>
      </p:sp>
      <p:sp>
        <p:nvSpPr>
          <p:cNvPr id="20" name="ZoneTexte 19">
            <a:extLst>
              <a:ext uri="{FF2B5EF4-FFF2-40B4-BE49-F238E27FC236}">
                <a16:creationId xmlns:a16="http://schemas.microsoft.com/office/drawing/2014/main" id="{10F08AD0-E3BA-8946-909C-508DE23640E9}"/>
              </a:ext>
            </a:extLst>
          </p:cNvPr>
          <p:cNvSpPr txBox="1"/>
          <p:nvPr/>
        </p:nvSpPr>
        <p:spPr>
          <a:xfrm>
            <a:off x="656332" y="4130979"/>
            <a:ext cx="2416075" cy="430887"/>
          </a:xfrm>
          <a:prstGeom prst="rect">
            <a:avLst/>
          </a:prstGeom>
          <a:noFill/>
        </p:spPr>
        <p:txBody>
          <a:bodyPr wrap="square" rtlCol="0">
            <a:spAutoFit/>
          </a:bodyPr>
          <a:lstStyle/>
          <a:p>
            <a:pPr algn="r"/>
            <a:r>
              <a:rPr lang="fr-FR" sz="2200" b="1" dirty="0">
                <a:solidFill>
                  <a:schemeClr val="bg1"/>
                </a:solidFill>
                <a:latin typeface="Aptos" panose="020B0004020202020204" pitchFamily="34" charset="0"/>
                <a:ea typeface="Segoe UI Historic" panose="020B0502040204020203" pitchFamily="34" charset="0"/>
                <a:cs typeface="Segoe UI Historic" panose="020B0502040204020203" pitchFamily="34" charset="0"/>
              </a:rPr>
              <a:t>7.</a:t>
            </a:r>
          </a:p>
        </p:txBody>
      </p:sp>
      <p:sp>
        <p:nvSpPr>
          <p:cNvPr id="22" name="ZoneTexte 21">
            <a:extLst>
              <a:ext uri="{FF2B5EF4-FFF2-40B4-BE49-F238E27FC236}">
                <a16:creationId xmlns:a16="http://schemas.microsoft.com/office/drawing/2014/main" id="{FD4DC89F-7FC5-B24F-89BA-A7481CD7C60E}"/>
              </a:ext>
            </a:extLst>
          </p:cNvPr>
          <p:cNvSpPr txBox="1"/>
          <p:nvPr/>
        </p:nvSpPr>
        <p:spPr>
          <a:xfrm>
            <a:off x="3434982" y="1487538"/>
            <a:ext cx="4185018" cy="430887"/>
          </a:xfrm>
          <a:prstGeom prst="rect">
            <a:avLst/>
          </a:prstGeom>
          <a:noFill/>
        </p:spPr>
        <p:txBody>
          <a:bodyPr wrap="square" rtlCol="0">
            <a:spAutoFit/>
          </a:bodyPr>
          <a:lstStyle/>
          <a:p>
            <a:r>
              <a:rPr lang="fr-FR" sz="2200" b="1" dirty="0">
                <a:solidFill>
                  <a:srgbClr val="283581"/>
                </a:solidFill>
                <a:latin typeface="Aptos" panose="020B0004020202020204" pitchFamily="34" charset="0"/>
                <a:ea typeface="Segoe UI Historic" panose="020B0502040204020203" pitchFamily="34" charset="0"/>
                <a:cs typeface="Segoe UI Historic" panose="020B0502040204020203" pitchFamily="34" charset="0"/>
              </a:rPr>
              <a:t>La PHR en quelques lignes</a:t>
            </a:r>
          </a:p>
        </p:txBody>
      </p:sp>
      <p:sp>
        <p:nvSpPr>
          <p:cNvPr id="23" name="ZoneTexte 22">
            <a:extLst>
              <a:ext uri="{FF2B5EF4-FFF2-40B4-BE49-F238E27FC236}">
                <a16:creationId xmlns:a16="http://schemas.microsoft.com/office/drawing/2014/main" id="{8E604640-EC74-1843-9DAD-9C40F85750A5}"/>
              </a:ext>
            </a:extLst>
          </p:cNvPr>
          <p:cNvSpPr txBox="1"/>
          <p:nvPr/>
        </p:nvSpPr>
        <p:spPr>
          <a:xfrm>
            <a:off x="3434982" y="1918708"/>
            <a:ext cx="4889211" cy="430887"/>
          </a:xfrm>
          <a:prstGeom prst="rect">
            <a:avLst/>
          </a:prstGeom>
          <a:noFill/>
        </p:spPr>
        <p:txBody>
          <a:bodyPr wrap="square" rtlCol="0">
            <a:spAutoFit/>
          </a:bodyPr>
          <a:lstStyle/>
          <a:p>
            <a:r>
              <a:rPr lang="fr-FR" altLang="fr-FR" sz="2200" b="1" dirty="0">
                <a:solidFill>
                  <a:srgbClr val="283581"/>
                </a:solidFill>
                <a:latin typeface="Aptos" panose="020B0004020202020204" pitchFamily="34" charset="0"/>
                <a:ea typeface="Segoe UI Historic" panose="020B0502040204020203" pitchFamily="34" charset="0"/>
                <a:cs typeface="Segoe UI Historic" panose="020B0502040204020203" pitchFamily="34" charset="0"/>
              </a:rPr>
              <a:t>Des accompagnements spécifiques</a:t>
            </a:r>
            <a:endParaRPr lang="fr-FR" sz="2200" b="1" dirty="0">
              <a:solidFill>
                <a:srgbClr val="283581"/>
              </a:solidFill>
              <a:latin typeface="Aptos" panose="020B0004020202020204" pitchFamily="34" charset="0"/>
              <a:ea typeface="Segoe UI Historic" panose="020B0502040204020203" pitchFamily="34" charset="0"/>
              <a:cs typeface="Segoe UI Historic" panose="020B0502040204020203" pitchFamily="34" charset="0"/>
            </a:endParaRPr>
          </a:p>
        </p:txBody>
      </p:sp>
      <p:sp>
        <p:nvSpPr>
          <p:cNvPr id="24" name="ZoneTexte 23">
            <a:extLst>
              <a:ext uri="{FF2B5EF4-FFF2-40B4-BE49-F238E27FC236}">
                <a16:creationId xmlns:a16="http://schemas.microsoft.com/office/drawing/2014/main" id="{4281BC77-9355-8248-9542-DDF14F35BEDD}"/>
              </a:ext>
            </a:extLst>
          </p:cNvPr>
          <p:cNvSpPr txBox="1"/>
          <p:nvPr/>
        </p:nvSpPr>
        <p:spPr>
          <a:xfrm>
            <a:off x="3434982" y="2369259"/>
            <a:ext cx="4784108" cy="430887"/>
          </a:xfrm>
          <a:prstGeom prst="rect">
            <a:avLst/>
          </a:prstGeom>
          <a:noFill/>
        </p:spPr>
        <p:txBody>
          <a:bodyPr wrap="square" rtlCol="0">
            <a:spAutoFit/>
          </a:bodyPr>
          <a:lstStyle/>
          <a:p>
            <a:r>
              <a:rPr lang="fr-FR" altLang="fr-FR" sz="2200" b="1" dirty="0">
                <a:solidFill>
                  <a:srgbClr val="283581"/>
                </a:solidFill>
                <a:latin typeface="Aptos" panose="020B0004020202020204" pitchFamily="34" charset="0"/>
                <a:ea typeface="Segoe UI Historic" panose="020B0502040204020203" pitchFamily="34" charset="0"/>
                <a:cs typeface="Segoe UI Historic" panose="020B0502040204020203" pitchFamily="34" charset="0"/>
              </a:rPr>
              <a:t>Une logique de Plateforme</a:t>
            </a:r>
            <a:endParaRPr lang="fr-FR" sz="2200" b="1" dirty="0">
              <a:solidFill>
                <a:srgbClr val="283581"/>
              </a:solidFill>
              <a:latin typeface="Aptos" panose="020B0004020202020204" pitchFamily="34" charset="0"/>
              <a:ea typeface="Segoe UI Historic" panose="020B0502040204020203" pitchFamily="34" charset="0"/>
              <a:cs typeface="Segoe UI Historic" panose="020B0502040204020203" pitchFamily="34" charset="0"/>
            </a:endParaRPr>
          </a:p>
        </p:txBody>
      </p:sp>
      <p:sp>
        <p:nvSpPr>
          <p:cNvPr id="25" name="ZoneTexte 24">
            <a:extLst>
              <a:ext uri="{FF2B5EF4-FFF2-40B4-BE49-F238E27FC236}">
                <a16:creationId xmlns:a16="http://schemas.microsoft.com/office/drawing/2014/main" id="{9214F5F8-52B4-1D49-8632-921209CFCF64}"/>
              </a:ext>
            </a:extLst>
          </p:cNvPr>
          <p:cNvSpPr txBox="1"/>
          <p:nvPr/>
        </p:nvSpPr>
        <p:spPr>
          <a:xfrm>
            <a:off x="3434982" y="2810261"/>
            <a:ext cx="6924632" cy="430887"/>
          </a:xfrm>
          <a:prstGeom prst="rect">
            <a:avLst/>
          </a:prstGeom>
          <a:noFill/>
        </p:spPr>
        <p:txBody>
          <a:bodyPr wrap="square" rtlCol="0">
            <a:spAutoFit/>
          </a:bodyPr>
          <a:lstStyle/>
          <a:p>
            <a:pPr algn="just"/>
            <a:r>
              <a:rPr lang="fr-FR" sz="2200" b="1" dirty="0">
                <a:solidFill>
                  <a:srgbClr val="283581"/>
                </a:solidFill>
                <a:latin typeface="Aptos" panose="020B0004020202020204" pitchFamily="34" charset="0"/>
                <a:ea typeface="Segoe UI Historic" panose="020B0502040204020203" pitchFamily="34" charset="0"/>
                <a:cs typeface="Segoe UI Historic" panose="020B0502040204020203" pitchFamily="34" charset="0"/>
              </a:rPr>
              <a:t>Les outils de la </a:t>
            </a:r>
            <a:r>
              <a:rPr lang="fr-FR" sz="2200" b="1">
                <a:solidFill>
                  <a:srgbClr val="283581"/>
                </a:solidFill>
                <a:latin typeface="Aptos" panose="020B0004020202020204" pitchFamily="34" charset="0"/>
                <a:ea typeface="Segoe UI Historic" panose="020B0502040204020203" pitchFamily="34" charset="0"/>
                <a:cs typeface="Segoe UI Historic" panose="020B0502040204020203" pitchFamily="34" charset="0"/>
              </a:rPr>
              <a:t>PHR SUD-AUVERGNE</a:t>
            </a:r>
            <a:endParaRPr lang="fr-FR" sz="2200" b="1" dirty="0">
              <a:solidFill>
                <a:srgbClr val="283581"/>
              </a:solidFill>
              <a:latin typeface="Aptos" panose="020B0004020202020204" pitchFamily="34" charset="0"/>
              <a:ea typeface="Segoe UI Historic" panose="020B0502040204020203" pitchFamily="34" charset="0"/>
              <a:cs typeface="Segoe UI Historic" panose="020B0502040204020203" pitchFamily="34" charset="0"/>
            </a:endParaRPr>
          </a:p>
        </p:txBody>
      </p:sp>
      <p:sp>
        <p:nvSpPr>
          <p:cNvPr id="26" name="ZoneTexte 25">
            <a:extLst>
              <a:ext uri="{FF2B5EF4-FFF2-40B4-BE49-F238E27FC236}">
                <a16:creationId xmlns:a16="http://schemas.microsoft.com/office/drawing/2014/main" id="{11DF7C89-BEA7-5747-9194-D1DAC2598AEB}"/>
              </a:ext>
            </a:extLst>
          </p:cNvPr>
          <p:cNvSpPr txBox="1"/>
          <p:nvPr/>
        </p:nvSpPr>
        <p:spPr>
          <a:xfrm>
            <a:off x="3434982" y="3268526"/>
            <a:ext cx="4069404" cy="430887"/>
          </a:xfrm>
          <a:prstGeom prst="rect">
            <a:avLst/>
          </a:prstGeom>
          <a:noFill/>
        </p:spPr>
        <p:txBody>
          <a:bodyPr wrap="square" rtlCol="0">
            <a:spAutoFit/>
          </a:bodyPr>
          <a:lstStyle/>
          <a:p>
            <a:r>
              <a:rPr lang="fr-FR" sz="2200" b="1" dirty="0">
                <a:solidFill>
                  <a:srgbClr val="283581"/>
                </a:solidFill>
                <a:latin typeface="Aptos" panose="020B0004020202020204" pitchFamily="34" charset="0"/>
                <a:ea typeface="Segoe UI Historic" panose="020B0502040204020203" pitchFamily="34" charset="0"/>
                <a:cs typeface="Segoe UI Historic" panose="020B0502040204020203" pitchFamily="34" charset="0"/>
              </a:rPr>
              <a:t>Définition du Handicap Rare</a:t>
            </a:r>
          </a:p>
        </p:txBody>
      </p:sp>
      <p:sp>
        <p:nvSpPr>
          <p:cNvPr id="27" name="ZoneTexte 26">
            <a:extLst>
              <a:ext uri="{FF2B5EF4-FFF2-40B4-BE49-F238E27FC236}">
                <a16:creationId xmlns:a16="http://schemas.microsoft.com/office/drawing/2014/main" id="{14B07A88-10A4-4C4F-89EC-AD54FC96F281}"/>
              </a:ext>
            </a:extLst>
          </p:cNvPr>
          <p:cNvSpPr txBox="1"/>
          <p:nvPr/>
        </p:nvSpPr>
        <p:spPr>
          <a:xfrm>
            <a:off x="3434982" y="3729195"/>
            <a:ext cx="4374204" cy="430887"/>
          </a:xfrm>
          <a:prstGeom prst="rect">
            <a:avLst/>
          </a:prstGeom>
          <a:noFill/>
        </p:spPr>
        <p:txBody>
          <a:bodyPr wrap="square" rtlCol="0">
            <a:spAutoFit/>
          </a:bodyPr>
          <a:lstStyle/>
          <a:p>
            <a:r>
              <a:rPr lang="fr-FR" sz="2200" b="1" dirty="0">
                <a:solidFill>
                  <a:srgbClr val="283581"/>
                </a:solidFill>
                <a:latin typeface="Aptos" panose="020B0004020202020204" pitchFamily="34" charset="0"/>
                <a:ea typeface="Segoe UI Historic" panose="020B0502040204020203" pitchFamily="34" charset="0"/>
                <a:cs typeface="Segoe UI Historic" panose="020B0502040204020203" pitchFamily="34" charset="0"/>
              </a:rPr>
              <a:t>Le travail en réseau</a:t>
            </a:r>
          </a:p>
        </p:txBody>
      </p:sp>
      <p:sp>
        <p:nvSpPr>
          <p:cNvPr id="28" name="ZoneTexte 27">
            <a:extLst>
              <a:ext uri="{FF2B5EF4-FFF2-40B4-BE49-F238E27FC236}">
                <a16:creationId xmlns:a16="http://schemas.microsoft.com/office/drawing/2014/main" id="{E98D1912-AAD6-A04D-B574-FA63F10B9017}"/>
              </a:ext>
            </a:extLst>
          </p:cNvPr>
          <p:cNvSpPr txBox="1"/>
          <p:nvPr/>
        </p:nvSpPr>
        <p:spPr>
          <a:xfrm>
            <a:off x="3434982" y="4145512"/>
            <a:ext cx="5257073" cy="430887"/>
          </a:xfrm>
          <a:prstGeom prst="rect">
            <a:avLst/>
          </a:prstGeom>
          <a:noFill/>
        </p:spPr>
        <p:txBody>
          <a:bodyPr wrap="square" rtlCol="0">
            <a:spAutoFit/>
          </a:bodyPr>
          <a:lstStyle/>
          <a:p>
            <a:r>
              <a:rPr lang="fr-FR" sz="2200" b="1" dirty="0">
                <a:solidFill>
                  <a:srgbClr val="283581"/>
                </a:solidFill>
                <a:latin typeface="Aptos" panose="020B0004020202020204" pitchFamily="34" charset="0"/>
                <a:ea typeface="Segoe UI Historic" panose="020B0502040204020203" pitchFamily="34" charset="0"/>
                <a:cs typeface="Segoe UI Historic" panose="020B0502040204020203" pitchFamily="34" charset="0"/>
              </a:rPr>
              <a:t>Perspectives 2026-2027</a:t>
            </a:r>
          </a:p>
        </p:txBody>
      </p:sp>
      <p:pic>
        <p:nvPicPr>
          <p:cNvPr id="32" name="Image 31">
            <a:extLst>
              <a:ext uri="{FF2B5EF4-FFF2-40B4-BE49-F238E27FC236}">
                <a16:creationId xmlns:a16="http://schemas.microsoft.com/office/drawing/2014/main" id="{56CC300A-68A3-F446-B33E-856DD896F09C}"/>
              </a:ext>
            </a:extLst>
          </p:cNvPr>
          <p:cNvPicPr>
            <a:picLocks noChangeAspect="1"/>
          </p:cNvPicPr>
          <p:nvPr/>
        </p:nvPicPr>
        <p:blipFill>
          <a:blip r:embed="rId3"/>
          <a:srcRect/>
          <a:stretch/>
        </p:blipFill>
        <p:spPr>
          <a:xfrm>
            <a:off x="10697353" y="5959365"/>
            <a:ext cx="1004003" cy="678044"/>
          </a:xfrm>
          <a:prstGeom prst="rect">
            <a:avLst/>
          </a:prstGeom>
        </p:spPr>
      </p:pic>
      <p:pic>
        <p:nvPicPr>
          <p:cNvPr id="4" name="Image 3" descr="Une image contenant texte, Graphique, graphisme, Police&#10;&#10;Le contenu généré par l’IA peut être incorrect.">
            <a:extLst>
              <a:ext uri="{FF2B5EF4-FFF2-40B4-BE49-F238E27FC236}">
                <a16:creationId xmlns:a16="http://schemas.microsoft.com/office/drawing/2014/main" id="{5C9D7C81-794D-5E4D-AC58-F3A92C57CB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85045" y="12579"/>
            <a:ext cx="1311470" cy="486541"/>
          </a:xfrm>
          <a:prstGeom prst="rect">
            <a:avLst/>
          </a:prstGeom>
        </p:spPr>
      </p:pic>
      <p:pic>
        <p:nvPicPr>
          <p:cNvPr id="3" name="Image 2" descr="Une image contenant cercle, Caractère coloré&#10;&#10;Description générée automatiquement">
            <a:extLst>
              <a:ext uri="{FF2B5EF4-FFF2-40B4-BE49-F238E27FC236}">
                <a16:creationId xmlns:a16="http://schemas.microsoft.com/office/drawing/2014/main" id="{191EC4E3-5EB1-32E7-60D3-F8494F452D3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0098222" y="-1"/>
            <a:ext cx="2093778" cy="2375053"/>
          </a:xfrm>
          <a:prstGeom prst="rect">
            <a:avLst/>
          </a:prstGeom>
        </p:spPr>
      </p:pic>
    </p:spTree>
    <p:extLst>
      <p:ext uri="{BB962C8B-B14F-4D97-AF65-F5344CB8AC3E}">
        <p14:creationId xmlns:p14="http://schemas.microsoft.com/office/powerpoint/2010/main" val="3694085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P spid="25" grpId="0"/>
      <p:bldP spid="26" grpId="0"/>
      <p:bldP spid="27" grpId="0"/>
      <p:bldP spid="2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731B2C-E76F-7287-5CCC-F41CE7153E39}"/>
            </a:ext>
          </a:extLst>
        </p:cNvPr>
        <p:cNvGrpSpPr/>
        <p:nvPr/>
      </p:nvGrpSpPr>
      <p:grpSpPr>
        <a:xfrm>
          <a:off x="0" y="0"/>
          <a:ext cx="0" cy="0"/>
          <a:chOff x="0" y="0"/>
          <a:chExt cx="0" cy="0"/>
        </a:xfrm>
      </p:grpSpPr>
      <p:sp>
        <p:nvSpPr>
          <p:cNvPr id="10" name="Rectangle 9">
            <a:extLst>
              <a:ext uri="{FF2B5EF4-FFF2-40B4-BE49-F238E27FC236}">
                <a16:creationId xmlns:a16="http://schemas.microsoft.com/office/drawing/2014/main" id="{E2041DF7-7C88-88BC-7765-7D88D95CB5B2}"/>
              </a:ext>
            </a:extLst>
          </p:cNvPr>
          <p:cNvSpPr/>
          <p:nvPr/>
        </p:nvSpPr>
        <p:spPr>
          <a:xfrm>
            <a:off x="389821" y="303414"/>
            <a:ext cx="11412357" cy="6251171"/>
          </a:xfrm>
          <a:prstGeom prst="rect">
            <a:avLst/>
          </a:prstGeom>
          <a:solidFill>
            <a:srgbClr val="2835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ptos" panose="020B0004020202020204" pitchFamily="34" charset="0"/>
            </a:endParaRPr>
          </a:p>
        </p:txBody>
      </p:sp>
      <p:pic>
        <p:nvPicPr>
          <p:cNvPr id="11" name="Image 10" descr="Une image contenant cercle&#10;&#10;Description générée automatiquement">
            <a:extLst>
              <a:ext uri="{FF2B5EF4-FFF2-40B4-BE49-F238E27FC236}">
                <a16:creationId xmlns:a16="http://schemas.microsoft.com/office/drawing/2014/main" id="{B15CE027-096F-2E2D-7772-B8DD13A591F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4820609" cy="4091110"/>
          </a:xfrm>
          <a:prstGeom prst="rect">
            <a:avLst/>
          </a:prstGeom>
        </p:spPr>
      </p:pic>
      <p:sp>
        <p:nvSpPr>
          <p:cNvPr id="12" name="ZoneTexte 11">
            <a:extLst>
              <a:ext uri="{FF2B5EF4-FFF2-40B4-BE49-F238E27FC236}">
                <a16:creationId xmlns:a16="http://schemas.microsoft.com/office/drawing/2014/main" id="{9BB26F61-263B-B060-F06F-2753602139D7}"/>
              </a:ext>
            </a:extLst>
          </p:cNvPr>
          <p:cNvSpPr txBox="1"/>
          <p:nvPr/>
        </p:nvSpPr>
        <p:spPr>
          <a:xfrm>
            <a:off x="883108" y="4283870"/>
            <a:ext cx="2416075" cy="276999"/>
          </a:xfrm>
          <a:prstGeom prst="rect">
            <a:avLst/>
          </a:prstGeom>
          <a:noFill/>
        </p:spPr>
        <p:txBody>
          <a:bodyPr wrap="square" rtlCol="0">
            <a:spAutoFit/>
          </a:bodyPr>
          <a:lstStyle/>
          <a:p>
            <a:r>
              <a:rPr lang="fr-FR" sz="1200" dirty="0">
                <a:solidFill>
                  <a:schemeClr val="bg1"/>
                </a:solidFill>
                <a:latin typeface="Aptos" panose="020B0004020202020204" pitchFamily="34" charset="0"/>
                <a:ea typeface="Segoe UI Historic" panose="020B0502040204020203" pitchFamily="34" charset="0"/>
                <a:cs typeface="Segoe UI Historic" panose="020B0502040204020203" pitchFamily="34" charset="0"/>
              </a:rPr>
              <a:t>PARTIE 1</a:t>
            </a:r>
          </a:p>
        </p:txBody>
      </p:sp>
      <p:sp>
        <p:nvSpPr>
          <p:cNvPr id="13" name="ZoneTexte 12">
            <a:extLst>
              <a:ext uri="{FF2B5EF4-FFF2-40B4-BE49-F238E27FC236}">
                <a16:creationId xmlns:a16="http://schemas.microsoft.com/office/drawing/2014/main" id="{27DF3ABF-07CD-5D85-22EA-65C85F6CE5BD}"/>
              </a:ext>
            </a:extLst>
          </p:cNvPr>
          <p:cNvSpPr txBox="1"/>
          <p:nvPr/>
        </p:nvSpPr>
        <p:spPr>
          <a:xfrm>
            <a:off x="883108" y="4438511"/>
            <a:ext cx="2416075" cy="769441"/>
          </a:xfrm>
          <a:prstGeom prst="rect">
            <a:avLst/>
          </a:prstGeom>
          <a:noFill/>
        </p:spPr>
        <p:txBody>
          <a:bodyPr wrap="square" rtlCol="0">
            <a:spAutoFit/>
          </a:bodyPr>
          <a:lstStyle/>
          <a:p>
            <a:r>
              <a:rPr lang="fr-FR" sz="2200" b="1" dirty="0">
                <a:solidFill>
                  <a:schemeClr val="bg1"/>
                </a:solidFill>
                <a:latin typeface="Aptos" panose="020B0004020202020204" pitchFamily="34" charset="0"/>
                <a:ea typeface="Segoe UI Historic" panose="020B0502040204020203" pitchFamily="34" charset="0"/>
                <a:cs typeface="Segoe UI Historic" panose="020B0502040204020203" pitchFamily="34" charset="0"/>
              </a:rPr>
              <a:t>TITRE DE LA PARTIE</a:t>
            </a:r>
          </a:p>
        </p:txBody>
      </p:sp>
      <p:sp>
        <p:nvSpPr>
          <p:cNvPr id="14" name="ZoneTexte 13">
            <a:extLst>
              <a:ext uri="{FF2B5EF4-FFF2-40B4-BE49-F238E27FC236}">
                <a16:creationId xmlns:a16="http://schemas.microsoft.com/office/drawing/2014/main" id="{A91B5415-5351-1822-9A91-DFA0C19A5EE1}"/>
              </a:ext>
            </a:extLst>
          </p:cNvPr>
          <p:cNvSpPr txBox="1"/>
          <p:nvPr/>
        </p:nvSpPr>
        <p:spPr>
          <a:xfrm>
            <a:off x="893618" y="5240308"/>
            <a:ext cx="2416075" cy="246221"/>
          </a:xfrm>
          <a:prstGeom prst="rect">
            <a:avLst/>
          </a:prstGeom>
          <a:noFill/>
        </p:spPr>
        <p:txBody>
          <a:bodyPr wrap="square" rtlCol="0">
            <a:spAutoFit/>
          </a:bodyPr>
          <a:lstStyle/>
          <a:p>
            <a:r>
              <a:rPr lang="fr-FR" sz="1000" dirty="0">
                <a:solidFill>
                  <a:schemeClr val="bg1"/>
                </a:solidFill>
                <a:latin typeface="Aptos" panose="020B0004020202020204" pitchFamily="34" charset="0"/>
                <a:ea typeface="Segoe UI Historic" panose="020B0502040204020203" pitchFamily="34" charset="0"/>
                <a:cs typeface="Segoe UI Historic" panose="020B0502040204020203" pitchFamily="34" charset="0"/>
              </a:rPr>
              <a:t>Texte d’introduction à la partie</a:t>
            </a:r>
          </a:p>
        </p:txBody>
      </p:sp>
      <p:pic>
        <p:nvPicPr>
          <p:cNvPr id="16" name="Image 15">
            <a:extLst>
              <a:ext uri="{FF2B5EF4-FFF2-40B4-BE49-F238E27FC236}">
                <a16:creationId xmlns:a16="http://schemas.microsoft.com/office/drawing/2014/main" id="{17452F05-0AC1-1DF2-4512-0AF1BED29D1F}"/>
              </a:ext>
            </a:extLst>
          </p:cNvPr>
          <p:cNvPicPr>
            <a:picLocks noChangeAspect="1"/>
          </p:cNvPicPr>
          <p:nvPr/>
        </p:nvPicPr>
        <p:blipFill>
          <a:blip r:embed="rId4"/>
          <a:stretch>
            <a:fillRect/>
          </a:stretch>
        </p:blipFill>
        <p:spPr>
          <a:xfrm>
            <a:off x="783606" y="471719"/>
            <a:ext cx="10514776" cy="5914561"/>
          </a:xfrm>
          <a:prstGeom prst="rect">
            <a:avLst/>
          </a:prstGeom>
        </p:spPr>
      </p:pic>
    </p:spTree>
    <p:extLst>
      <p:ext uri="{BB962C8B-B14F-4D97-AF65-F5344CB8AC3E}">
        <p14:creationId xmlns:p14="http://schemas.microsoft.com/office/powerpoint/2010/main" val="31143979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C3A05EC-64B8-7144-9F21-7E811F282AC2}"/>
              </a:ext>
            </a:extLst>
          </p:cNvPr>
          <p:cNvSpPr/>
          <p:nvPr/>
        </p:nvSpPr>
        <p:spPr>
          <a:xfrm>
            <a:off x="389821" y="303414"/>
            <a:ext cx="11412357" cy="6251171"/>
          </a:xfrm>
          <a:prstGeom prst="rect">
            <a:avLst/>
          </a:prstGeom>
          <a:solidFill>
            <a:srgbClr val="E94E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srgbClr val="0578BD"/>
              </a:solidFill>
              <a:latin typeface="Aptos" panose="020B0004020202020204" pitchFamily="34" charset="0"/>
            </a:endParaRPr>
          </a:p>
        </p:txBody>
      </p:sp>
      <p:pic>
        <p:nvPicPr>
          <p:cNvPr id="11" name="Image 10" descr="Une image contenant cercle&#10;&#10;Description générée automatiquement">
            <a:extLst>
              <a:ext uri="{FF2B5EF4-FFF2-40B4-BE49-F238E27FC236}">
                <a16:creationId xmlns:a16="http://schemas.microsoft.com/office/drawing/2014/main" id="{36848F13-FDB3-F94C-A5DC-F1272AF8FFB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800462" y="-11528"/>
            <a:ext cx="4369578" cy="4823231"/>
          </a:xfrm>
          <a:prstGeom prst="rect">
            <a:avLst/>
          </a:prstGeom>
        </p:spPr>
      </p:pic>
      <p:sp>
        <p:nvSpPr>
          <p:cNvPr id="12" name="ZoneTexte 11">
            <a:extLst>
              <a:ext uri="{FF2B5EF4-FFF2-40B4-BE49-F238E27FC236}">
                <a16:creationId xmlns:a16="http://schemas.microsoft.com/office/drawing/2014/main" id="{5B37FD1B-95EA-4E4D-899A-A9A24AC1FC4D}"/>
              </a:ext>
            </a:extLst>
          </p:cNvPr>
          <p:cNvSpPr txBox="1"/>
          <p:nvPr/>
        </p:nvSpPr>
        <p:spPr>
          <a:xfrm>
            <a:off x="883108" y="4283870"/>
            <a:ext cx="2416075" cy="276999"/>
          </a:xfrm>
          <a:prstGeom prst="rect">
            <a:avLst/>
          </a:prstGeom>
          <a:noFill/>
        </p:spPr>
        <p:txBody>
          <a:bodyPr wrap="square" rtlCol="0">
            <a:spAutoFit/>
          </a:bodyPr>
          <a:lstStyle/>
          <a:p>
            <a:r>
              <a:rPr lang="fr-FR" sz="1200" dirty="0">
                <a:solidFill>
                  <a:schemeClr val="bg1"/>
                </a:solidFill>
                <a:latin typeface="Aptos" panose="020B0004020202020204" pitchFamily="34" charset="0"/>
                <a:ea typeface="Segoe UI Historic" panose="020B0502040204020203" pitchFamily="34" charset="0"/>
                <a:cs typeface="Segoe UI Historic" panose="020B0502040204020203" pitchFamily="34" charset="0"/>
              </a:rPr>
              <a:t>PARTIE 1 &gt; SOUS-PARTIE 1.1</a:t>
            </a:r>
          </a:p>
        </p:txBody>
      </p:sp>
      <p:sp>
        <p:nvSpPr>
          <p:cNvPr id="13" name="ZoneTexte 12">
            <a:extLst>
              <a:ext uri="{FF2B5EF4-FFF2-40B4-BE49-F238E27FC236}">
                <a16:creationId xmlns:a16="http://schemas.microsoft.com/office/drawing/2014/main" id="{699F4872-CE30-D549-9A25-FEE5D1067BC5}"/>
              </a:ext>
            </a:extLst>
          </p:cNvPr>
          <p:cNvSpPr txBox="1"/>
          <p:nvPr/>
        </p:nvSpPr>
        <p:spPr>
          <a:xfrm>
            <a:off x="883108" y="4438511"/>
            <a:ext cx="2416075" cy="769441"/>
          </a:xfrm>
          <a:prstGeom prst="rect">
            <a:avLst/>
          </a:prstGeom>
          <a:noFill/>
        </p:spPr>
        <p:txBody>
          <a:bodyPr wrap="square" rtlCol="0">
            <a:spAutoFit/>
          </a:bodyPr>
          <a:lstStyle/>
          <a:p>
            <a:r>
              <a:rPr lang="fr-FR" sz="2200" b="1" dirty="0">
                <a:solidFill>
                  <a:schemeClr val="bg1"/>
                </a:solidFill>
                <a:latin typeface="Aptos" panose="020B0004020202020204" pitchFamily="34" charset="0"/>
                <a:ea typeface="Segoe UI Historic" panose="020B0502040204020203" pitchFamily="34" charset="0"/>
                <a:cs typeface="Segoe UI Historic" panose="020B0502040204020203" pitchFamily="34" charset="0"/>
              </a:rPr>
              <a:t>TITRE DE LA SOUS-PARTIE</a:t>
            </a:r>
          </a:p>
        </p:txBody>
      </p:sp>
      <p:sp>
        <p:nvSpPr>
          <p:cNvPr id="14" name="ZoneTexte 13">
            <a:extLst>
              <a:ext uri="{FF2B5EF4-FFF2-40B4-BE49-F238E27FC236}">
                <a16:creationId xmlns:a16="http://schemas.microsoft.com/office/drawing/2014/main" id="{843AD36C-F39C-6048-8003-D6B6B5BEF165}"/>
              </a:ext>
            </a:extLst>
          </p:cNvPr>
          <p:cNvSpPr txBox="1"/>
          <p:nvPr/>
        </p:nvSpPr>
        <p:spPr>
          <a:xfrm>
            <a:off x="893618" y="5240308"/>
            <a:ext cx="2416075" cy="246221"/>
          </a:xfrm>
          <a:prstGeom prst="rect">
            <a:avLst/>
          </a:prstGeom>
          <a:noFill/>
        </p:spPr>
        <p:txBody>
          <a:bodyPr wrap="square" rtlCol="0">
            <a:spAutoFit/>
          </a:bodyPr>
          <a:lstStyle/>
          <a:p>
            <a:r>
              <a:rPr lang="fr-FR" sz="1000" dirty="0">
                <a:solidFill>
                  <a:schemeClr val="bg1"/>
                </a:solidFill>
                <a:latin typeface="Aptos" panose="020B0004020202020204" pitchFamily="34" charset="0"/>
                <a:ea typeface="Segoe UI Historic" panose="020B0502040204020203" pitchFamily="34" charset="0"/>
                <a:cs typeface="Segoe UI Historic" panose="020B0502040204020203" pitchFamily="34" charset="0"/>
              </a:rPr>
              <a:t>Texte d’introduction à la partie</a:t>
            </a:r>
          </a:p>
        </p:txBody>
      </p:sp>
      <p:pic>
        <p:nvPicPr>
          <p:cNvPr id="5" name="Image 4">
            <a:extLst>
              <a:ext uri="{FF2B5EF4-FFF2-40B4-BE49-F238E27FC236}">
                <a16:creationId xmlns:a16="http://schemas.microsoft.com/office/drawing/2014/main" id="{53532752-5C8C-A85E-DC0D-968DAA808358}"/>
              </a:ext>
            </a:extLst>
          </p:cNvPr>
          <p:cNvPicPr>
            <a:picLocks noChangeAspect="1"/>
          </p:cNvPicPr>
          <p:nvPr/>
        </p:nvPicPr>
        <p:blipFill>
          <a:blip r:embed="rId4">
            <a:alphaModFix/>
          </a:blip>
          <a:stretch>
            <a:fillRect/>
          </a:stretch>
        </p:blipFill>
        <p:spPr>
          <a:xfrm>
            <a:off x="643451" y="800751"/>
            <a:ext cx="10905095" cy="5256495"/>
          </a:xfrm>
          <a:prstGeom prst="rect">
            <a:avLst/>
          </a:prstGeom>
          <a:solidFill>
            <a:schemeClr val="bg1"/>
          </a:solidFill>
          <a:ln>
            <a:solidFill>
              <a:schemeClr val="bg1"/>
            </a:solidFill>
          </a:ln>
        </p:spPr>
      </p:pic>
    </p:spTree>
    <p:extLst>
      <p:ext uri="{BB962C8B-B14F-4D97-AF65-F5344CB8AC3E}">
        <p14:creationId xmlns:p14="http://schemas.microsoft.com/office/powerpoint/2010/main" val="12162338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89740-9CC2-3438-0E03-CB7F410C40C8}"/>
            </a:ext>
          </a:extLst>
        </p:cNvPr>
        <p:cNvGrpSpPr/>
        <p:nvPr/>
      </p:nvGrpSpPr>
      <p:grpSpPr>
        <a:xfrm>
          <a:off x="0" y="0"/>
          <a:ext cx="0" cy="0"/>
          <a:chOff x="0" y="0"/>
          <a:chExt cx="0" cy="0"/>
        </a:xfrm>
      </p:grpSpPr>
      <p:pic>
        <p:nvPicPr>
          <p:cNvPr id="63" name="Image 62" descr="Une image contenant texte, Graphique, graphisme, Police&#10;&#10;Le contenu généré par l’IA peut être incorrect.">
            <a:extLst>
              <a:ext uri="{FF2B5EF4-FFF2-40B4-BE49-F238E27FC236}">
                <a16:creationId xmlns:a16="http://schemas.microsoft.com/office/drawing/2014/main" id="{1572A0EF-999F-5F49-F3DF-95AFC6788A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85045" y="12579"/>
            <a:ext cx="1311470" cy="486541"/>
          </a:xfrm>
          <a:prstGeom prst="rect">
            <a:avLst/>
          </a:prstGeom>
        </p:spPr>
      </p:pic>
      <p:sp>
        <p:nvSpPr>
          <p:cNvPr id="18" name="Rectangle 17">
            <a:extLst>
              <a:ext uri="{FF2B5EF4-FFF2-40B4-BE49-F238E27FC236}">
                <a16:creationId xmlns:a16="http://schemas.microsoft.com/office/drawing/2014/main" id="{A4036348-20C6-487A-1888-F475059D93D0}"/>
              </a:ext>
            </a:extLst>
          </p:cNvPr>
          <p:cNvSpPr/>
          <p:nvPr/>
        </p:nvSpPr>
        <p:spPr>
          <a:xfrm>
            <a:off x="5919265" y="1036319"/>
            <a:ext cx="4676292" cy="4923045"/>
          </a:xfrm>
          <a:prstGeom prst="rect">
            <a:avLst/>
          </a:prstGeom>
          <a:solidFill>
            <a:srgbClr val="45AC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ptos" panose="020B0004020202020204" pitchFamily="34" charset="0"/>
            </a:endParaRPr>
          </a:p>
        </p:txBody>
      </p:sp>
      <p:sp>
        <p:nvSpPr>
          <p:cNvPr id="20" name="ZoneTexte 19">
            <a:extLst>
              <a:ext uri="{FF2B5EF4-FFF2-40B4-BE49-F238E27FC236}">
                <a16:creationId xmlns:a16="http://schemas.microsoft.com/office/drawing/2014/main" id="{757C51A8-7CB0-09B5-DB9B-1C57E5429C82}"/>
              </a:ext>
            </a:extLst>
          </p:cNvPr>
          <p:cNvSpPr txBox="1"/>
          <p:nvPr/>
        </p:nvSpPr>
        <p:spPr>
          <a:xfrm>
            <a:off x="5993762" y="1186647"/>
            <a:ext cx="4500000" cy="5047536"/>
          </a:xfrm>
          <a:prstGeom prst="rect">
            <a:avLst/>
          </a:prstGeom>
          <a:noFill/>
        </p:spPr>
        <p:txBody>
          <a:bodyPr wrap="square" rtlCol="0">
            <a:spAutoFit/>
          </a:bodyPr>
          <a:lstStyle/>
          <a:p>
            <a:pPr lvl="0" algn="just" eaLnBrk="0" fontAlgn="base" hangingPunct="0">
              <a:spcBef>
                <a:spcPct val="0"/>
              </a:spcBef>
              <a:spcAft>
                <a:spcPct val="0"/>
              </a:spcAft>
              <a:tabLst>
                <a:tab pos="449263" algn="r"/>
                <a:tab pos="900113" algn="l"/>
              </a:tabLst>
            </a:pPr>
            <a:r>
              <a:rPr lang="fr-FR" altLang="fr-FR" sz="1400" dirty="0">
                <a:solidFill>
                  <a:schemeClr val="bg1"/>
                </a:solidFill>
                <a:latin typeface="Arial" panose="020B0604020202020204" pitchFamily="34" charset="0"/>
                <a:ea typeface="Times New Roman" panose="02020603050405020304" pitchFamily="18" charset="0"/>
                <a:cs typeface="Arial" panose="020B0604020202020204" pitchFamily="34" charset="0"/>
              </a:rPr>
              <a:t>La PHR Auvergne-Sud utilise la logique de Plateforme coordonnées tels que défini par l’ANAP</a:t>
            </a:r>
            <a:r>
              <a:rPr lang="fr-FR" altLang="fr-FR" sz="1400" u="sng" baseline="30000" dirty="0">
                <a:solidFill>
                  <a:schemeClr val="accent1"/>
                </a:solidFill>
                <a:latin typeface="Arial" panose="020B0604020202020204" pitchFamily="34" charset="0"/>
                <a:ea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a:t>
            </a:r>
            <a:r>
              <a:rPr lang="fr-FR" altLang="fr-FR" sz="1400" u="sng" baseline="30000" dirty="0" bmk="">
                <a:solidFill>
                  <a:schemeClr val="accent1"/>
                </a:solidFill>
                <a:latin typeface="Arial" panose="020B0604020202020204" pitchFamily="34" charset="0"/>
                <a:ea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1]</a:t>
            </a:r>
            <a:r>
              <a:rPr lang="fr-FR" altLang="fr-FR" sz="1400" dirty="0">
                <a:solidFill>
                  <a:schemeClr val="bg1"/>
                </a:solidFill>
                <a:latin typeface="Arial" panose="020B0604020202020204" pitchFamily="34" charset="0"/>
                <a:ea typeface="Times New Roman" panose="02020603050405020304" pitchFamily="18" charset="0"/>
                <a:cs typeface="Arial" panose="020B0604020202020204" pitchFamily="34" charset="0"/>
              </a:rPr>
              <a:t>, dans une échelle qui lui est propre, et au regard de ses missions et des spécificités de son territoire.</a:t>
            </a:r>
            <a:endParaRPr lang="fr-FR" altLang="fr-FR" sz="1400" dirty="0">
              <a:solidFill>
                <a:schemeClr val="bg1"/>
              </a:solidFill>
              <a:ea typeface="Times New Roman" panose="02020603050405020304" pitchFamily="18" charset="0"/>
            </a:endParaRPr>
          </a:p>
          <a:p>
            <a:pPr lvl="0" algn="just" eaLnBrk="0" fontAlgn="base" hangingPunct="0">
              <a:spcBef>
                <a:spcPct val="0"/>
              </a:spcBef>
              <a:spcAft>
                <a:spcPct val="0"/>
              </a:spcAft>
              <a:tabLst>
                <a:tab pos="449263" algn="r"/>
                <a:tab pos="900113" algn="l"/>
              </a:tabLst>
            </a:pPr>
            <a:r>
              <a:rPr lang="fr-FR" altLang="fr-FR" sz="1400" dirty="0">
                <a:solidFill>
                  <a:schemeClr val="bg1"/>
                </a:solidFill>
                <a:latin typeface="Arial" panose="020B0604020202020204" pitchFamily="34" charset="0"/>
                <a:ea typeface="Times New Roman" panose="02020603050405020304" pitchFamily="18" charset="0"/>
                <a:cs typeface="Arial" panose="020B0604020202020204" pitchFamily="34" charset="0"/>
              </a:rPr>
              <a:t>Toutes les dimensions du projet de vie sont travaillées avec la personne, soit à partir des ressources propres à la PHR Auvergne-Sud, soit avec l’écosystème de la situation dans une vision globale (à l’image de schéma proposé ci-contre). Ainsi la coordination de parcours reste essentielle afin de rester dans une fluidité de parcours et de travail en interaction avec les différentes dimensions.</a:t>
            </a:r>
          </a:p>
          <a:p>
            <a:pPr lvl="0" algn="just" eaLnBrk="0" fontAlgn="base" hangingPunct="0">
              <a:spcBef>
                <a:spcPct val="0"/>
              </a:spcBef>
              <a:spcAft>
                <a:spcPct val="0"/>
              </a:spcAft>
              <a:tabLst>
                <a:tab pos="449263" algn="r"/>
                <a:tab pos="900113" algn="l"/>
              </a:tabLst>
            </a:pPr>
            <a:endParaRPr lang="fr-FR" altLang="fr-FR" sz="1400" dirty="0">
              <a:latin typeface="Arial" panose="020B0604020202020204" pitchFamily="34" charset="0"/>
              <a:ea typeface="Times New Roman" panose="02020603050405020304" pitchFamily="18" charset="0"/>
              <a:cs typeface="Arial" panose="020B0604020202020204" pitchFamily="34" charset="0"/>
            </a:endParaRPr>
          </a:p>
          <a:p>
            <a:pPr lvl="0" eaLnBrk="0" fontAlgn="base" hangingPunct="0">
              <a:spcBef>
                <a:spcPct val="0"/>
              </a:spcBef>
              <a:spcAft>
                <a:spcPct val="0"/>
              </a:spcAft>
              <a:tabLst>
                <a:tab pos="449263" algn="r"/>
                <a:tab pos="900113" algn="l"/>
              </a:tabLst>
            </a:pPr>
            <a:r>
              <a:rPr lang="fr-FR" altLang="fr-FR" sz="1400" i="1" dirty="0">
                <a:solidFill>
                  <a:srgbClr val="2B307F"/>
                </a:solidFill>
                <a:latin typeface="Arial" panose="020B0604020202020204" pitchFamily="34" charset="0"/>
                <a:ea typeface="MS PGothic" panose="020B0600070205080204" pitchFamily="34" charset="-128"/>
                <a:cs typeface="Arial" panose="020B0604020202020204" pitchFamily="34" charset="0"/>
              </a:rPr>
              <a:t>La recherche de relais opérationnels :</a:t>
            </a:r>
            <a:endParaRPr lang="fr-FR" altLang="fr-FR" i="1" dirty="0">
              <a:solidFill>
                <a:srgbClr val="2B307F"/>
              </a:solidFill>
              <a:latin typeface="Arial" panose="020B0604020202020204" pitchFamily="34" charset="0"/>
              <a:ea typeface="MS PGothic" panose="020B0600070205080204" pitchFamily="34" charset="-128"/>
              <a:cs typeface="Arial" panose="020B0604020202020204" pitchFamily="34" charset="0"/>
            </a:endParaRPr>
          </a:p>
          <a:p>
            <a:pPr lvl="0" eaLnBrk="0" fontAlgn="base" hangingPunct="0">
              <a:spcBef>
                <a:spcPct val="0"/>
              </a:spcBef>
              <a:spcAft>
                <a:spcPct val="0"/>
              </a:spcAft>
              <a:tabLst>
                <a:tab pos="449263" algn="r"/>
                <a:tab pos="900113" algn="l"/>
              </a:tabLst>
            </a:pPr>
            <a:r>
              <a:rPr lang="fr-FR" altLang="fr-FR" sz="1400" dirty="0">
                <a:solidFill>
                  <a:schemeClr val="bg1"/>
                </a:solidFill>
                <a:latin typeface="Arial" panose="020B0604020202020204" pitchFamily="34" charset="0"/>
                <a:ea typeface="Times New Roman" panose="02020603050405020304" pitchFamily="18" charset="0"/>
                <a:cs typeface="Arial" panose="020B0604020202020204" pitchFamily="34" charset="0"/>
              </a:rPr>
              <a:t>Il n’en reste pas moins que les valeurs d’inclusion et de non-subsidiarité sont recherchées en première intention. Aussi un des buts de notre action auprès des personnes en détresses multiples et de leurs accompagnants (proches aidants ou professionnels), est la mise en place, de façon pérenne, de relais, dans un projet concerté opérationnel.</a:t>
            </a:r>
            <a:endParaRPr lang="fr-FR" altLang="fr-FR" sz="1400" dirty="0">
              <a:solidFill>
                <a:schemeClr val="bg1"/>
              </a:solidFill>
              <a:ea typeface="Times New Roman" panose="02020603050405020304" pitchFamily="18" charset="0"/>
            </a:endParaRPr>
          </a:p>
          <a:p>
            <a:pPr lvl="0" algn="just" eaLnBrk="0" fontAlgn="base" hangingPunct="0">
              <a:spcBef>
                <a:spcPct val="0"/>
              </a:spcBef>
              <a:spcAft>
                <a:spcPct val="0"/>
              </a:spcAft>
              <a:tabLst>
                <a:tab pos="449263" algn="r"/>
                <a:tab pos="900113" algn="l"/>
              </a:tabLst>
            </a:pPr>
            <a:endParaRPr lang="fr-FR" altLang="fr-FR" sz="1400" dirty="0"/>
          </a:p>
          <a:p>
            <a:endParaRPr lang="fr-FR" sz="1400" dirty="0">
              <a:solidFill>
                <a:schemeClr val="bg1"/>
              </a:solidFill>
              <a:effectLst/>
              <a:latin typeface="Aptos" panose="020B0004020202020204" pitchFamily="34" charset="0"/>
              <a:ea typeface="Calibri" panose="020F0502020204030204" pitchFamily="34" charset="0"/>
              <a:cs typeface="Times New Roman" panose="02020603050405020304" pitchFamily="18" charset="0"/>
            </a:endParaRPr>
          </a:p>
        </p:txBody>
      </p:sp>
      <p:sp>
        <p:nvSpPr>
          <p:cNvPr id="16" name="ZoneTexte 15">
            <a:extLst>
              <a:ext uri="{FF2B5EF4-FFF2-40B4-BE49-F238E27FC236}">
                <a16:creationId xmlns:a16="http://schemas.microsoft.com/office/drawing/2014/main" id="{DA8DBA23-7ED6-B58C-9677-38823878F3F4}"/>
              </a:ext>
            </a:extLst>
          </p:cNvPr>
          <p:cNvSpPr txBox="1"/>
          <p:nvPr/>
        </p:nvSpPr>
        <p:spPr>
          <a:xfrm>
            <a:off x="531674" y="219284"/>
            <a:ext cx="6836077" cy="461665"/>
          </a:xfrm>
          <a:prstGeom prst="rect">
            <a:avLst/>
          </a:prstGeom>
          <a:noFill/>
        </p:spPr>
        <p:txBody>
          <a:bodyPr wrap="square" rtlCol="0">
            <a:spAutoFit/>
          </a:bodyPr>
          <a:lstStyle/>
          <a:p>
            <a:pPr algn="just"/>
            <a:r>
              <a:rPr lang="fr-FR" altLang="fr-FR" sz="2400" i="1" dirty="0">
                <a:solidFill>
                  <a:srgbClr val="2B307F"/>
                </a:solidFill>
                <a:ea typeface="MS PGothic" panose="020B0600070205080204" pitchFamily="34" charset="-128"/>
                <a:cs typeface="Arial" panose="020B0604020202020204" pitchFamily="34" charset="0"/>
              </a:rPr>
              <a:t>Une logique de Plateforme de services coordonnées :</a:t>
            </a:r>
            <a:endParaRPr lang="fr-FR" altLang="fr-FR" sz="3200" i="1" dirty="0">
              <a:solidFill>
                <a:srgbClr val="2B307F"/>
              </a:solidFill>
              <a:ea typeface="MS PGothic" panose="020B0600070205080204" pitchFamily="34" charset="-128"/>
              <a:cs typeface="Arial" panose="020B0604020202020204" pitchFamily="34" charset="0"/>
            </a:endParaRPr>
          </a:p>
        </p:txBody>
      </p:sp>
      <p:sp>
        <p:nvSpPr>
          <p:cNvPr id="15" name="Rectangle 14">
            <a:extLst>
              <a:ext uri="{FF2B5EF4-FFF2-40B4-BE49-F238E27FC236}">
                <a16:creationId xmlns:a16="http://schemas.microsoft.com/office/drawing/2014/main" id="{8A79AB8C-2756-8B94-6920-82347F04413B}"/>
              </a:ext>
            </a:extLst>
          </p:cNvPr>
          <p:cNvSpPr/>
          <p:nvPr/>
        </p:nvSpPr>
        <p:spPr>
          <a:xfrm>
            <a:off x="0" y="6435488"/>
            <a:ext cx="5528436" cy="432000"/>
          </a:xfrm>
          <a:prstGeom prst="rect">
            <a:avLst/>
          </a:prstGeom>
          <a:solidFill>
            <a:srgbClr val="2835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Aptos" panose="020B0004020202020204" pitchFamily="34" charset="0"/>
            </a:endParaRPr>
          </a:p>
        </p:txBody>
      </p:sp>
      <p:pic>
        <p:nvPicPr>
          <p:cNvPr id="23" name="Image 22">
            <a:extLst>
              <a:ext uri="{FF2B5EF4-FFF2-40B4-BE49-F238E27FC236}">
                <a16:creationId xmlns:a16="http://schemas.microsoft.com/office/drawing/2014/main" id="{4AF8BA1C-3121-ACEA-EB91-08DF96E4D709}"/>
              </a:ext>
            </a:extLst>
          </p:cNvPr>
          <p:cNvPicPr>
            <a:picLocks noChangeAspect="1"/>
          </p:cNvPicPr>
          <p:nvPr/>
        </p:nvPicPr>
        <p:blipFill>
          <a:blip r:embed="rId4"/>
          <a:srcRect/>
          <a:stretch/>
        </p:blipFill>
        <p:spPr>
          <a:xfrm>
            <a:off x="10697353" y="5959365"/>
            <a:ext cx="1004003" cy="678044"/>
          </a:xfrm>
          <a:prstGeom prst="rect">
            <a:avLst/>
          </a:prstGeom>
        </p:spPr>
      </p:pic>
      <p:sp>
        <p:nvSpPr>
          <p:cNvPr id="4" name="ZoneTexte 3">
            <a:extLst>
              <a:ext uri="{FF2B5EF4-FFF2-40B4-BE49-F238E27FC236}">
                <a16:creationId xmlns:a16="http://schemas.microsoft.com/office/drawing/2014/main" id="{D0D91EB5-B5B7-C06C-2E47-117B0B368D85}"/>
              </a:ext>
            </a:extLst>
          </p:cNvPr>
          <p:cNvSpPr txBox="1"/>
          <p:nvPr/>
        </p:nvSpPr>
        <p:spPr>
          <a:xfrm>
            <a:off x="5986130" y="6503740"/>
            <a:ext cx="393702" cy="276999"/>
          </a:xfrm>
          <a:prstGeom prst="rect">
            <a:avLst/>
          </a:prstGeom>
          <a:noFill/>
        </p:spPr>
        <p:txBody>
          <a:bodyPr wrap="square" rtlCol="0">
            <a:spAutoFit/>
          </a:bodyPr>
          <a:lstStyle/>
          <a:p>
            <a:fld id="{A365822E-CCD2-42B3-BD6D-C48BF3D60909}" type="slidenum">
              <a:rPr lang="fr-FR" sz="1200" smtClean="0">
                <a:solidFill>
                  <a:srgbClr val="283581"/>
                </a:solidFill>
                <a:latin typeface="Aptos" panose="020B0004020202020204" pitchFamily="34" charset="0"/>
              </a:rPr>
              <a:t>5</a:t>
            </a:fld>
            <a:endParaRPr lang="fr-FR" sz="1200" dirty="0">
              <a:solidFill>
                <a:srgbClr val="283581"/>
              </a:solidFill>
              <a:latin typeface="Aptos" panose="020B0004020202020204" pitchFamily="34" charset="0"/>
            </a:endParaRPr>
          </a:p>
        </p:txBody>
      </p:sp>
      <p:sp>
        <p:nvSpPr>
          <p:cNvPr id="6" name="Espace réservé du pied de page 8">
            <a:extLst>
              <a:ext uri="{FF2B5EF4-FFF2-40B4-BE49-F238E27FC236}">
                <a16:creationId xmlns:a16="http://schemas.microsoft.com/office/drawing/2014/main" id="{C4528AD9-D5B3-A739-2CEF-8CCD4F9DEDE2}"/>
              </a:ext>
            </a:extLst>
          </p:cNvPr>
          <p:cNvSpPr>
            <a:spLocks noGrp="1"/>
          </p:cNvSpPr>
          <p:nvPr>
            <p:ph type="ftr" sz="quarter" idx="11"/>
          </p:nvPr>
        </p:nvSpPr>
        <p:spPr>
          <a:xfrm>
            <a:off x="0" y="6468925"/>
            <a:ext cx="5528436" cy="365125"/>
          </a:xfrm>
        </p:spPr>
        <p:txBody>
          <a:bodyPr/>
          <a:lstStyle/>
          <a:p>
            <a:r>
              <a:rPr lang="fr-FR" sz="1000" dirty="0">
                <a:solidFill>
                  <a:schemeClr val="bg1"/>
                </a:solidFill>
                <a:latin typeface="Aptos" panose="020B0004020202020204" pitchFamily="34" charset="0"/>
              </a:rPr>
              <a:t>PIED DE PAGE TITRE DOCUMENT / DATE</a:t>
            </a:r>
          </a:p>
        </p:txBody>
      </p:sp>
      <p:sp>
        <p:nvSpPr>
          <p:cNvPr id="36" name="Rectangle 36">
            <a:extLst>
              <a:ext uri="{FF2B5EF4-FFF2-40B4-BE49-F238E27FC236}">
                <a16:creationId xmlns:a16="http://schemas.microsoft.com/office/drawing/2014/main" id="{2D952D24-EA32-3E10-285C-F1BEE877F885}"/>
              </a:ext>
            </a:extLst>
          </p:cNvPr>
          <p:cNvSpPr>
            <a:spLocks noChangeArrowheads="1"/>
          </p:cNvSpPr>
          <p:nvPr/>
        </p:nvSpPr>
        <p:spPr bwMode="auto">
          <a:xfrm>
            <a:off x="6093690" y="6041409"/>
            <a:ext cx="4501867"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900113" algn="l"/>
              </a:tabLst>
              <a:defRPr>
                <a:solidFill>
                  <a:schemeClr val="tx1"/>
                </a:solidFill>
                <a:latin typeface="Arial" panose="020B0604020202020204" pitchFamily="34" charset="0"/>
              </a:defRPr>
            </a:lvl1pPr>
            <a:lvl2pPr eaLnBrk="0" fontAlgn="base" hangingPunct="0">
              <a:spcBef>
                <a:spcPct val="0"/>
              </a:spcBef>
              <a:spcAft>
                <a:spcPct val="0"/>
              </a:spcAft>
              <a:tabLst>
                <a:tab pos="900113" algn="l"/>
              </a:tabLst>
              <a:defRPr>
                <a:solidFill>
                  <a:schemeClr val="tx1"/>
                </a:solidFill>
                <a:latin typeface="Arial" panose="020B0604020202020204" pitchFamily="34" charset="0"/>
              </a:defRPr>
            </a:lvl2pPr>
            <a:lvl3pPr eaLnBrk="0" fontAlgn="base" hangingPunct="0">
              <a:spcBef>
                <a:spcPct val="0"/>
              </a:spcBef>
              <a:spcAft>
                <a:spcPct val="0"/>
              </a:spcAft>
              <a:tabLst>
                <a:tab pos="900113" algn="l"/>
              </a:tabLst>
              <a:defRPr>
                <a:solidFill>
                  <a:schemeClr val="tx1"/>
                </a:solidFill>
                <a:latin typeface="Arial" panose="020B0604020202020204" pitchFamily="34" charset="0"/>
              </a:defRPr>
            </a:lvl3pPr>
            <a:lvl4pPr eaLnBrk="0" fontAlgn="base" hangingPunct="0">
              <a:spcBef>
                <a:spcPct val="0"/>
              </a:spcBef>
              <a:spcAft>
                <a:spcPct val="0"/>
              </a:spcAft>
              <a:tabLst>
                <a:tab pos="900113" algn="l"/>
              </a:tabLst>
              <a:defRPr>
                <a:solidFill>
                  <a:schemeClr val="tx1"/>
                </a:solidFill>
                <a:latin typeface="Arial" panose="020B0604020202020204" pitchFamily="34" charset="0"/>
              </a:defRPr>
            </a:lvl4pPr>
            <a:lvl5pPr eaLnBrk="0" fontAlgn="base" hangingPunct="0">
              <a:spcBef>
                <a:spcPct val="0"/>
              </a:spcBef>
              <a:spcAft>
                <a:spcPct val="0"/>
              </a:spcAft>
              <a:tabLst>
                <a:tab pos="900113" algn="l"/>
              </a:tabLst>
              <a:defRPr>
                <a:solidFill>
                  <a:schemeClr val="tx1"/>
                </a:solidFill>
                <a:latin typeface="Arial" panose="020B0604020202020204" pitchFamily="34" charset="0"/>
              </a:defRPr>
            </a:lvl5pPr>
            <a:lvl6pPr eaLnBrk="0" fontAlgn="base" hangingPunct="0">
              <a:spcBef>
                <a:spcPct val="0"/>
              </a:spcBef>
              <a:spcAft>
                <a:spcPct val="0"/>
              </a:spcAft>
              <a:tabLst>
                <a:tab pos="900113" algn="l"/>
              </a:tabLst>
              <a:defRPr>
                <a:solidFill>
                  <a:schemeClr val="tx1"/>
                </a:solidFill>
                <a:latin typeface="Arial" panose="020B0604020202020204" pitchFamily="34" charset="0"/>
              </a:defRPr>
            </a:lvl6pPr>
            <a:lvl7pPr eaLnBrk="0" fontAlgn="base" hangingPunct="0">
              <a:spcBef>
                <a:spcPct val="0"/>
              </a:spcBef>
              <a:spcAft>
                <a:spcPct val="0"/>
              </a:spcAft>
              <a:tabLst>
                <a:tab pos="900113" algn="l"/>
              </a:tabLst>
              <a:defRPr>
                <a:solidFill>
                  <a:schemeClr val="tx1"/>
                </a:solidFill>
                <a:latin typeface="Arial" panose="020B0604020202020204" pitchFamily="34" charset="0"/>
              </a:defRPr>
            </a:lvl7pPr>
            <a:lvl8pPr eaLnBrk="0" fontAlgn="base" hangingPunct="0">
              <a:spcBef>
                <a:spcPct val="0"/>
              </a:spcBef>
              <a:spcAft>
                <a:spcPct val="0"/>
              </a:spcAft>
              <a:tabLst>
                <a:tab pos="900113" algn="l"/>
              </a:tabLst>
              <a:defRPr>
                <a:solidFill>
                  <a:schemeClr val="tx1"/>
                </a:solidFill>
                <a:latin typeface="Arial" panose="020B0604020202020204" pitchFamily="34" charset="0"/>
              </a:defRPr>
            </a:lvl8pPr>
            <a:lvl9pPr eaLnBrk="0" fontAlgn="base" hangingPunct="0">
              <a:spcBef>
                <a:spcPct val="0"/>
              </a:spcBef>
              <a:spcAft>
                <a:spcPct val="0"/>
              </a:spcAft>
              <a:tabLst>
                <a:tab pos="900113"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00113" algn="l"/>
              </a:tabLst>
            </a:pPr>
            <a:r>
              <a:rPr kumimoji="0" lang="fr-FR" altLang="fr-FR" sz="1100" b="0" i="0" u="sng" strike="noStrike" cap="none" normalizeH="0" baseline="30000" dirty="0">
                <a:ln>
                  <a:noFill/>
                </a:ln>
                <a:solidFill>
                  <a:srgbClr val="800080"/>
                </a:solidFill>
                <a:effectLst/>
                <a:latin typeface="Arial" panose="020B0604020202020204" pitchFamily="34" charset="0"/>
                <a:ea typeface="Arial" panose="020B0604020202020204" pitchFamily="34" charset="0"/>
                <a:cs typeface="Times New Roman (Corps CS)"/>
                <a:hlinkClick r:id="rId5"/>
              </a:rPr>
              <a:t>[</a:t>
            </a:r>
            <a:r>
              <a:rPr kumimoji="0" lang="fr-FR" altLang="fr-FR" sz="1100" b="0" i="0" u="sng" strike="noStrike" cap="none" normalizeH="0" baseline="30000" dirty="0" bmk="">
                <a:ln>
                  <a:noFill/>
                </a:ln>
                <a:solidFill>
                  <a:srgbClr val="800080"/>
                </a:solidFill>
                <a:effectLst/>
                <a:latin typeface="Arial" panose="020B0604020202020204" pitchFamily="34" charset="0"/>
                <a:ea typeface="Arial" panose="020B0604020202020204" pitchFamily="34" charset="0"/>
                <a:cs typeface="Times New Roman (Corps CS)"/>
                <a:hlinkClick r:id="rId5"/>
              </a:rPr>
              <a:t>1]</a:t>
            </a:r>
            <a:r>
              <a:rPr kumimoji="0" lang="fr-FR" altLang="fr-F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Corps CS)"/>
              </a:rPr>
              <a:t> </a:t>
            </a:r>
            <a:r>
              <a:rPr kumimoji="0" lang="fr-FR" altLang="fr-FR" sz="1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Voir :</a:t>
            </a:r>
            <a:r>
              <a:rPr kumimoji="0" lang="fr-FR" altLang="fr-FR" sz="1000" b="0" i="0" u="none" strike="noStrike" cap="none" normalizeH="0" baseline="0" dirty="0">
                <a:ln>
                  <a:noFill/>
                </a:ln>
                <a:solidFill>
                  <a:schemeClr val="tx1"/>
                </a:solidFill>
                <a:effectLst/>
                <a:ea typeface="Times New Roman" panose="02020603050405020304" pitchFamily="18" charset="0"/>
                <a:cs typeface="Times New Roman (Corps CS)"/>
              </a:rPr>
              <a:t> </a:t>
            </a:r>
            <a:r>
              <a:rPr kumimoji="0" lang="fr-FR" altLang="fr-FR" sz="1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Corps CS)"/>
                <a:hlinkClick r:id="rId6"/>
              </a:rPr>
              <a:t>https://www.anap.fr/s/article/pilotage-publication-2750</a:t>
            </a:r>
            <a:endParaRPr kumimoji="0" lang="fr-FR" altLang="fr-F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900113" algn="l"/>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grpSp>
        <p:nvGrpSpPr>
          <p:cNvPr id="37" name="Groupe 36">
            <a:extLst>
              <a:ext uri="{FF2B5EF4-FFF2-40B4-BE49-F238E27FC236}">
                <a16:creationId xmlns:a16="http://schemas.microsoft.com/office/drawing/2014/main" id="{D4572110-6502-66D4-225C-55219B8DC15E}"/>
              </a:ext>
            </a:extLst>
          </p:cNvPr>
          <p:cNvGrpSpPr/>
          <p:nvPr/>
        </p:nvGrpSpPr>
        <p:grpSpPr>
          <a:xfrm>
            <a:off x="-17933" y="850472"/>
            <a:ext cx="5744723" cy="5261775"/>
            <a:chOff x="0" y="16590"/>
            <a:chExt cx="4123097" cy="4025947"/>
          </a:xfrm>
        </p:grpSpPr>
        <p:grpSp>
          <p:nvGrpSpPr>
            <p:cNvPr id="38" name="Groupe 37">
              <a:extLst>
                <a:ext uri="{FF2B5EF4-FFF2-40B4-BE49-F238E27FC236}">
                  <a16:creationId xmlns:a16="http://schemas.microsoft.com/office/drawing/2014/main" id="{A361E613-BAFA-2CF8-AB26-D0960CB0DEA7}"/>
                </a:ext>
              </a:extLst>
            </p:cNvPr>
            <p:cNvGrpSpPr/>
            <p:nvPr/>
          </p:nvGrpSpPr>
          <p:grpSpPr>
            <a:xfrm>
              <a:off x="0" y="16590"/>
              <a:ext cx="4123097" cy="4025947"/>
              <a:chOff x="0" y="16590"/>
              <a:chExt cx="4123097" cy="4025947"/>
            </a:xfrm>
          </p:grpSpPr>
          <p:grpSp>
            <p:nvGrpSpPr>
              <p:cNvPr id="54" name="Groupe 53">
                <a:extLst>
                  <a:ext uri="{FF2B5EF4-FFF2-40B4-BE49-F238E27FC236}">
                    <a16:creationId xmlns:a16="http://schemas.microsoft.com/office/drawing/2014/main" id="{D0DFC19F-7D9D-EAF1-8216-3A2F4844ABC2}"/>
                  </a:ext>
                </a:extLst>
              </p:cNvPr>
              <p:cNvGrpSpPr/>
              <p:nvPr/>
            </p:nvGrpSpPr>
            <p:grpSpPr>
              <a:xfrm>
                <a:off x="0" y="16590"/>
                <a:ext cx="4123097" cy="4025947"/>
                <a:chOff x="-10848" y="-59276"/>
                <a:chExt cx="2689700" cy="2866912"/>
              </a:xfrm>
            </p:grpSpPr>
            <p:sp>
              <p:nvSpPr>
                <p:cNvPr id="57" name="Arc partiel 56">
                  <a:extLst>
                    <a:ext uri="{FF2B5EF4-FFF2-40B4-BE49-F238E27FC236}">
                      <a16:creationId xmlns:a16="http://schemas.microsoft.com/office/drawing/2014/main" id="{5FD54E60-D6F5-B0BF-2D4D-8C8E051EF9AE}"/>
                    </a:ext>
                  </a:extLst>
                </p:cNvPr>
                <p:cNvSpPr/>
                <p:nvPr/>
              </p:nvSpPr>
              <p:spPr>
                <a:xfrm rot="16200000">
                  <a:off x="-130674" y="79405"/>
                  <a:ext cx="2866912" cy="2589550"/>
                </a:xfrm>
                <a:prstGeom prst="pie">
                  <a:avLst>
                    <a:gd name="adj1" fmla="val 14664024"/>
                    <a:gd name="adj2" fmla="val 56459"/>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58" name="Arc partiel 57">
                  <a:extLst>
                    <a:ext uri="{FF2B5EF4-FFF2-40B4-BE49-F238E27FC236}">
                      <a16:creationId xmlns:a16="http://schemas.microsoft.com/office/drawing/2014/main" id="{8667EDDF-53CB-830E-B942-435D934FC7D5}"/>
                    </a:ext>
                  </a:extLst>
                </p:cNvPr>
                <p:cNvSpPr/>
                <p:nvPr/>
              </p:nvSpPr>
              <p:spPr>
                <a:xfrm rot="5400000">
                  <a:off x="-61875" y="42118"/>
                  <a:ext cx="2835192" cy="2646263"/>
                </a:xfrm>
                <a:prstGeom prst="pie">
                  <a:avLst>
                    <a:gd name="adj1" fmla="val 10865873"/>
                    <a:gd name="adj2" fmla="val 17601993"/>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59" name="Arc partiel 58">
                  <a:extLst>
                    <a:ext uri="{FF2B5EF4-FFF2-40B4-BE49-F238E27FC236}">
                      <a16:creationId xmlns:a16="http://schemas.microsoft.com/office/drawing/2014/main" id="{5F5F649A-B653-0848-1688-FEFD241207FE}"/>
                    </a:ext>
                  </a:extLst>
                </p:cNvPr>
                <p:cNvSpPr/>
                <p:nvPr/>
              </p:nvSpPr>
              <p:spPr>
                <a:xfrm rot="10800000">
                  <a:off x="-10848" y="44258"/>
                  <a:ext cx="2689673" cy="2751622"/>
                </a:xfrm>
                <a:prstGeom prst="pie">
                  <a:avLst>
                    <a:gd name="adj1" fmla="val 12189257"/>
                    <a:gd name="adj2" fmla="val 20033400"/>
                  </a:avLst>
                </a:prstGeom>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grpSp>
          <p:sp>
            <p:nvSpPr>
              <p:cNvPr id="55" name="Ellipse 54">
                <a:extLst>
                  <a:ext uri="{FF2B5EF4-FFF2-40B4-BE49-F238E27FC236}">
                    <a16:creationId xmlns:a16="http://schemas.microsoft.com/office/drawing/2014/main" id="{4B06B7D8-AB8C-7CEE-747B-475E0C754525}"/>
                  </a:ext>
                </a:extLst>
              </p:cNvPr>
              <p:cNvSpPr/>
              <p:nvPr/>
            </p:nvSpPr>
            <p:spPr>
              <a:xfrm>
                <a:off x="1612669" y="1620981"/>
                <a:ext cx="914400" cy="856210"/>
              </a:xfrm>
              <a:prstGeom prst="ellipse">
                <a:avLst/>
              </a:prstGeom>
            </p:spPr>
            <p:style>
              <a:lnRef idx="2">
                <a:schemeClr val="accent6"/>
              </a:lnRef>
              <a:fillRef idx="1">
                <a:schemeClr val="lt1"/>
              </a:fillRef>
              <a:effectRef idx="0">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pic>
            <p:nvPicPr>
              <p:cNvPr id="56" name="Image 55">
                <a:extLst>
                  <a:ext uri="{FF2B5EF4-FFF2-40B4-BE49-F238E27FC236}">
                    <a16:creationId xmlns:a16="http://schemas.microsoft.com/office/drawing/2014/main" id="{36B39E33-36F6-B315-9896-75F5D8BCFAAE}"/>
                  </a:ext>
                </a:extLst>
              </p:cNvPr>
              <p:cNvPicPr>
                <a:picLocks noChangeAspect="1"/>
              </p:cNvPicPr>
              <p:nvPr/>
            </p:nvPicPr>
            <p:blipFill rotWithShape="1">
              <a:blip r:embed="rId7">
                <a:extLst>
                  <a:ext uri="{28A0092B-C50C-407E-A947-70E740481C1C}">
                    <a14:useLocalDpi xmlns:a14="http://schemas.microsoft.com/office/drawing/2010/main" val="0"/>
                  </a:ext>
                </a:extLst>
              </a:blip>
              <a:srcRect l="47390" t="56735" r="48940" b="34754"/>
              <a:stretch>
                <a:fillRect/>
              </a:stretch>
            </p:blipFill>
            <p:spPr bwMode="auto">
              <a:xfrm>
                <a:off x="1827731" y="1746818"/>
                <a:ext cx="463704" cy="605361"/>
              </a:xfrm>
              <a:prstGeom prst="rect">
                <a:avLst/>
              </a:prstGeom>
              <a:ln>
                <a:noFill/>
              </a:ln>
              <a:extLst>
                <a:ext uri="{53640926-AAD7-44D8-BBD7-CCE9431645EC}">
                  <a14:shadowObscured xmlns:a14="http://schemas.microsoft.com/office/drawing/2010/main"/>
                </a:ext>
              </a:extLst>
            </p:spPr>
          </p:pic>
        </p:grpSp>
        <p:sp>
          <p:nvSpPr>
            <p:cNvPr id="39" name="Flèche : bas 38">
              <a:extLst>
                <a:ext uri="{FF2B5EF4-FFF2-40B4-BE49-F238E27FC236}">
                  <a16:creationId xmlns:a16="http://schemas.microsoft.com/office/drawing/2014/main" id="{358FE856-E7D6-7164-D5F1-2FBC8B9B09AF}"/>
                </a:ext>
              </a:extLst>
            </p:cNvPr>
            <p:cNvSpPr/>
            <p:nvPr/>
          </p:nvSpPr>
          <p:spPr>
            <a:xfrm rot="12298102">
              <a:off x="3367081" y="2433167"/>
              <a:ext cx="290945" cy="382576"/>
            </a:xfrm>
            <a:prstGeom prst="down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40" name="Flèche : bas 39">
              <a:extLst>
                <a:ext uri="{FF2B5EF4-FFF2-40B4-BE49-F238E27FC236}">
                  <a16:creationId xmlns:a16="http://schemas.microsoft.com/office/drawing/2014/main" id="{79B040A8-B370-4436-2562-063A4F535C7F}"/>
                </a:ext>
              </a:extLst>
            </p:cNvPr>
            <p:cNvSpPr/>
            <p:nvPr/>
          </p:nvSpPr>
          <p:spPr>
            <a:xfrm rot="8865738">
              <a:off x="1201855" y="2150535"/>
              <a:ext cx="290945" cy="382576"/>
            </a:xfrm>
            <a:prstGeom prst="down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41" name="Flèche : bas 40">
              <a:extLst>
                <a:ext uri="{FF2B5EF4-FFF2-40B4-BE49-F238E27FC236}">
                  <a16:creationId xmlns:a16="http://schemas.microsoft.com/office/drawing/2014/main" id="{410C7918-2E5D-BEBE-FF5C-FF6F4F1236BB}"/>
                </a:ext>
              </a:extLst>
            </p:cNvPr>
            <p:cNvSpPr/>
            <p:nvPr/>
          </p:nvSpPr>
          <p:spPr>
            <a:xfrm rot="5400000">
              <a:off x="1881505" y="387177"/>
              <a:ext cx="290945" cy="382576"/>
            </a:xfrm>
            <a:prstGeom prst="downArrow">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42" name="Flèche : bas 41">
              <a:extLst>
                <a:ext uri="{FF2B5EF4-FFF2-40B4-BE49-F238E27FC236}">
                  <a16:creationId xmlns:a16="http://schemas.microsoft.com/office/drawing/2014/main" id="{3EABD2C9-EC0D-2180-2CA8-E8C20A53D50A}"/>
                </a:ext>
              </a:extLst>
            </p:cNvPr>
            <p:cNvSpPr/>
            <p:nvPr/>
          </p:nvSpPr>
          <p:spPr>
            <a:xfrm rot="16200000">
              <a:off x="1954688" y="1009598"/>
              <a:ext cx="290945" cy="382576"/>
            </a:xfrm>
            <a:prstGeom prst="downArrow">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43" name="Flèche : bas 42">
              <a:extLst>
                <a:ext uri="{FF2B5EF4-FFF2-40B4-BE49-F238E27FC236}">
                  <a16:creationId xmlns:a16="http://schemas.microsoft.com/office/drawing/2014/main" id="{46ACE7D9-29FC-5E59-C505-2D466760804B}"/>
                </a:ext>
              </a:extLst>
            </p:cNvPr>
            <p:cNvSpPr/>
            <p:nvPr/>
          </p:nvSpPr>
          <p:spPr>
            <a:xfrm rot="1600420">
              <a:off x="2641776" y="2285049"/>
              <a:ext cx="290945" cy="382576"/>
            </a:xfrm>
            <a:prstGeom prst="downArrow">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44" name="Flèche : bas 43">
              <a:extLst>
                <a:ext uri="{FF2B5EF4-FFF2-40B4-BE49-F238E27FC236}">
                  <a16:creationId xmlns:a16="http://schemas.microsoft.com/office/drawing/2014/main" id="{0B12EA9C-1E7F-E647-A042-28CEA5B35AE2}"/>
                </a:ext>
              </a:extLst>
            </p:cNvPr>
            <p:cNvSpPr/>
            <p:nvPr/>
          </p:nvSpPr>
          <p:spPr>
            <a:xfrm rot="19694191">
              <a:off x="706840" y="2604241"/>
              <a:ext cx="290945" cy="382576"/>
            </a:xfrm>
            <a:prstGeom prst="downArrow">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fr-FR"/>
            </a:p>
          </p:txBody>
        </p:sp>
        <p:sp>
          <p:nvSpPr>
            <p:cNvPr id="45" name="Ellipse 44">
              <a:extLst>
                <a:ext uri="{FF2B5EF4-FFF2-40B4-BE49-F238E27FC236}">
                  <a16:creationId xmlns:a16="http://schemas.microsoft.com/office/drawing/2014/main" id="{54DB4161-4018-0E0F-F0E2-77AEE143EBC3}"/>
                </a:ext>
              </a:extLst>
            </p:cNvPr>
            <p:cNvSpPr/>
            <p:nvPr/>
          </p:nvSpPr>
          <p:spPr>
            <a:xfrm>
              <a:off x="677696" y="408615"/>
              <a:ext cx="1128512" cy="872073"/>
            </a:xfrm>
            <a:prstGeom prst="ellipse">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30000"/>
                </a:lnSpc>
                <a:spcAft>
                  <a:spcPts val="600"/>
                </a:spcAft>
                <a:buNone/>
                <a:tabLst>
                  <a:tab pos="900430" algn="l"/>
                </a:tabLst>
              </a:pPr>
              <a:r>
                <a:rPr lang="fr-FR" sz="1100">
                  <a:solidFill>
                    <a:srgbClr val="000000"/>
                  </a:solidFill>
                  <a:effectLst/>
                  <a:ea typeface="Arial" panose="020B0604020202020204" pitchFamily="34" charset="0"/>
                  <a:cs typeface="Times New Roman (Corps CS)"/>
                </a:rPr>
                <a:t>Lien avec les médecins, hôpitaux</a:t>
              </a:r>
              <a:endParaRPr lang="fr-FR" sz="2800">
                <a:effectLst/>
                <a:ea typeface="Arial" panose="020B0604020202020204" pitchFamily="34" charset="0"/>
                <a:cs typeface="Times New Roman (Corps CS)"/>
              </a:endParaRPr>
            </a:p>
          </p:txBody>
        </p:sp>
        <p:sp>
          <p:nvSpPr>
            <p:cNvPr id="46" name="Ellipse 45">
              <a:extLst>
                <a:ext uri="{FF2B5EF4-FFF2-40B4-BE49-F238E27FC236}">
                  <a16:creationId xmlns:a16="http://schemas.microsoft.com/office/drawing/2014/main" id="{A454526B-9B68-97B6-B48E-10D81DA142DC}"/>
                </a:ext>
              </a:extLst>
            </p:cNvPr>
            <p:cNvSpPr/>
            <p:nvPr/>
          </p:nvSpPr>
          <p:spPr>
            <a:xfrm>
              <a:off x="196665" y="1666834"/>
              <a:ext cx="1128512" cy="552587"/>
            </a:xfrm>
            <a:prstGeom prst="ellipse">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30000"/>
                </a:lnSpc>
                <a:spcAft>
                  <a:spcPts val="600"/>
                </a:spcAft>
                <a:buNone/>
                <a:tabLst>
                  <a:tab pos="900430" algn="l"/>
                </a:tabLst>
              </a:pPr>
              <a:r>
                <a:rPr lang="fr-FR" sz="1100">
                  <a:solidFill>
                    <a:srgbClr val="000000"/>
                  </a:solidFill>
                  <a:effectLst/>
                  <a:ea typeface="Arial" panose="020B0604020202020204" pitchFamily="34" charset="0"/>
                  <a:cs typeface="Times New Roman (Corps CS)"/>
                </a:rPr>
                <a:t>Rééducation, ergothérapie, …</a:t>
              </a:r>
              <a:endParaRPr lang="fr-FR" sz="1100">
                <a:effectLst/>
                <a:ea typeface="Arial" panose="020B0604020202020204" pitchFamily="34" charset="0"/>
                <a:cs typeface="Times New Roman (Corps CS)"/>
              </a:endParaRPr>
            </a:p>
          </p:txBody>
        </p:sp>
        <p:sp>
          <p:nvSpPr>
            <p:cNvPr id="47" name="Ellipse 46">
              <a:extLst>
                <a:ext uri="{FF2B5EF4-FFF2-40B4-BE49-F238E27FC236}">
                  <a16:creationId xmlns:a16="http://schemas.microsoft.com/office/drawing/2014/main" id="{2FB8D982-E265-62AA-7B43-AD0C3C15C7D4}"/>
                </a:ext>
              </a:extLst>
            </p:cNvPr>
            <p:cNvSpPr/>
            <p:nvPr/>
          </p:nvSpPr>
          <p:spPr>
            <a:xfrm>
              <a:off x="2310858" y="432225"/>
              <a:ext cx="1252164" cy="716690"/>
            </a:xfrm>
            <a:prstGeom prst="ellipse">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30000"/>
                </a:lnSpc>
                <a:spcAft>
                  <a:spcPts val="600"/>
                </a:spcAft>
                <a:buNone/>
                <a:tabLst>
                  <a:tab pos="900430" algn="l"/>
                </a:tabLst>
              </a:pPr>
              <a:r>
                <a:rPr lang="fr-FR" sz="1000">
                  <a:solidFill>
                    <a:srgbClr val="000000"/>
                  </a:solidFill>
                  <a:effectLst/>
                  <a:ea typeface="Arial" panose="020B0604020202020204" pitchFamily="34" charset="0"/>
                  <a:cs typeface="Times New Roman (Corps CS)"/>
                </a:rPr>
                <a:t>Education Spécialisé, lien avec soutien psychologie</a:t>
              </a:r>
              <a:endParaRPr lang="fr-FR" sz="1000">
                <a:effectLst/>
                <a:ea typeface="Arial" panose="020B0604020202020204" pitchFamily="34" charset="0"/>
                <a:cs typeface="Times New Roman (Corps CS)"/>
              </a:endParaRPr>
            </a:p>
          </p:txBody>
        </p:sp>
        <p:sp>
          <p:nvSpPr>
            <p:cNvPr id="48" name="Ellipse 47">
              <a:extLst>
                <a:ext uri="{FF2B5EF4-FFF2-40B4-BE49-F238E27FC236}">
                  <a16:creationId xmlns:a16="http://schemas.microsoft.com/office/drawing/2014/main" id="{CF923BE3-7007-4554-513F-24881B0E273D}"/>
                </a:ext>
              </a:extLst>
            </p:cNvPr>
            <p:cNvSpPr/>
            <p:nvPr/>
          </p:nvSpPr>
          <p:spPr>
            <a:xfrm>
              <a:off x="2723120" y="1546031"/>
              <a:ext cx="1299565" cy="765092"/>
            </a:xfrm>
            <a:prstGeom prst="ellipse">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30000"/>
                </a:lnSpc>
                <a:spcAft>
                  <a:spcPts val="600"/>
                </a:spcAft>
                <a:buNone/>
                <a:tabLst>
                  <a:tab pos="900430" algn="l"/>
                </a:tabLst>
              </a:pPr>
              <a:r>
                <a:rPr lang="fr-FR" sz="1000">
                  <a:solidFill>
                    <a:srgbClr val="000000"/>
                  </a:solidFill>
                  <a:effectLst/>
                  <a:ea typeface="Arial" panose="020B0604020202020204" pitchFamily="34" charset="0"/>
                  <a:cs typeface="Times New Roman (Corps CS)"/>
                </a:rPr>
                <a:t>Lien avec la protection des mineurs et des majeurs </a:t>
              </a:r>
              <a:endParaRPr lang="fr-FR" sz="1000">
                <a:effectLst/>
                <a:ea typeface="Arial" panose="020B0604020202020204" pitchFamily="34" charset="0"/>
                <a:cs typeface="Times New Roman (Corps CS)"/>
              </a:endParaRPr>
            </a:p>
          </p:txBody>
        </p:sp>
        <p:sp>
          <p:nvSpPr>
            <p:cNvPr id="49" name="Ellipse 48">
              <a:extLst>
                <a:ext uri="{FF2B5EF4-FFF2-40B4-BE49-F238E27FC236}">
                  <a16:creationId xmlns:a16="http://schemas.microsoft.com/office/drawing/2014/main" id="{0AA8B86E-A495-FCDD-CF50-F3F9F3FB22B0}"/>
                </a:ext>
              </a:extLst>
            </p:cNvPr>
            <p:cNvSpPr/>
            <p:nvPr/>
          </p:nvSpPr>
          <p:spPr>
            <a:xfrm>
              <a:off x="2078678" y="2843524"/>
              <a:ext cx="1312855" cy="909834"/>
            </a:xfrm>
            <a:prstGeom prst="ellipse">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30000"/>
                </a:lnSpc>
                <a:spcAft>
                  <a:spcPts val="600"/>
                </a:spcAft>
                <a:buNone/>
                <a:tabLst>
                  <a:tab pos="900430" algn="l"/>
                </a:tabLst>
              </a:pPr>
              <a:r>
                <a:rPr lang="fr-FR" sz="1000">
                  <a:solidFill>
                    <a:srgbClr val="000000"/>
                  </a:solidFill>
                  <a:effectLst/>
                  <a:ea typeface="Arial" panose="020B0604020202020204" pitchFamily="34" charset="0"/>
                  <a:cs typeface="Times New Roman (Corps CS)"/>
                </a:rPr>
                <a:t>Lien avec le milieu professionnel ordinaire adapté ou protégé, ressources financières adaptées</a:t>
              </a:r>
              <a:endParaRPr lang="fr-FR" sz="1000">
                <a:effectLst/>
                <a:ea typeface="Arial" panose="020B0604020202020204" pitchFamily="34" charset="0"/>
                <a:cs typeface="Times New Roman (Corps CS)"/>
              </a:endParaRPr>
            </a:p>
          </p:txBody>
        </p:sp>
        <p:sp>
          <p:nvSpPr>
            <p:cNvPr id="50" name="Ellipse 49">
              <a:extLst>
                <a:ext uri="{FF2B5EF4-FFF2-40B4-BE49-F238E27FC236}">
                  <a16:creationId xmlns:a16="http://schemas.microsoft.com/office/drawing/2014/main" id="{288EFF87-C357-4C98-6139-A6B32295D2F8}"/>
                </a:ext>
              </a:extLst>
            </p:cNvPr>
            <p:cNvSpPr/>
            <p:nvPr/>
          </p:nvSpPr>
          <p:spPr>
            <a:xfrm>
              <a:off x="933269" y="3105295"/>
              <a:ext cx="953837" cy="643905"/>
            </a:xfrm>
            <a:prstGeom prst="ellipse">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30000"/>
                </a:lnSpc>
                <a:spcAft>
                  <a:spcPts val="600"/>
                </a:spcAft>
                <a:buNone/>
                <a:tabLst>
                  <a:tab pos="900430" algn="l"/>
                </a:tabLst>
              </a:pPr>
              <a:r>
                <a:rPr lang="fr-FR" sz="1100">
                  <a:solidFill>
                    <a:srgbClr val="000000"/>
                  </a:solidFill>
                  <a:effectLst/>
                  <a:ea typeface="Arial" panose="020B0604020202020204" pitchFamily="34" charset="0"/>
                  <a:cs typeface="Times New Roman (Corps CS)"/>
                </a:rPr>
                <a:t>Lien avec l’éducation National</a:t>
              </a:r>
              <a:endParaRPr lang="fr-FR" sz="1100">
                <a:effectLst/>
                <a:ea typeface="Arial" panose="020B0604020202020204" pitchFamily="34" charset="0"/>
                <a:cs typeface="Times New Roman (Corps CS)"/>
              </a:endParaRPr>
            </a:p>
          </p:txBody>
        </p:sp>
        <p:sp>
          <p:nvSpPr>
            <p:cNvPr id="51" name="Zone de texte 12">
              <a:extLst>
                <a:ext uri="{FF2B5EF4-FFF2-40B4-BE49-F238E27FC236}">
                  <a16:creationId xmlns:a16="http://schemas.microsoft.com/office/drawing/2014/main" id="{782AF627-B49B-AD05-37DF-9AB2976EA778}"/>
                </a:ext>
              </a:extLst>
            </p:cNvPr>
            <p:cNvSpPr txBox="1"/>
            <p:nvPr/>
          </p:nvSpPr>
          <p:spPr>
            <a:xfrm>
              <a:off x="2392649" y="1139210"/>
              <a:ext cx="1561537" cy="398993"/>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30000"/>
                </a:lnSpc>
                <a:spcAft>
                  <a:spcPts val="600"/>
                </a:spcAft>
                <a:buNone/>
                <a:tabLst>
                  <a:tab pos="900430" algn="l"/>
                </a:tabLst>
              </a:pPr>
              <a:r>
                <a:rPr lang="fr-FR" sz="1600" b="1" dirty="0">
                  <a:solidFill>
                    <a:srgbClr val="FFFFFF"/>
                  </a:solidFill>
                  <a:effectLst/>
                  <a:latin typeface="Arial" panose="020B0604020202020204" pitchFamily="34" charset="0"/>
                  <a:ea typeface="Arial" panose="020B0604020202020204" pitchFamily="34" charset="0"/>
                  <a:cs typeface="Times New Roman (Corps CS)"/>
                </a:rPr>
                <a:t>Dimension sociale </a:t>
              </a:r>
              <a:endParaRPr lang="fr-FR" sz="1200" dirty="0">
                <a:effectLst/>
                <a:latin typeface="Arial" panose="020B0604020202020204" pitchFamily="34" charset="0"/>
                <a:ea typeface="Arial" panose="020B0604020202020204" pitchFamily="34" charset="0"/>
                <a:cs typeface="Times New Roman (Corps CS)"/>
              </a:endParaRPr>
            </a:p>
          </p:txBody>
        </p:sp>
        <p:sp>
          <p:nvSpPr>
            <p:cNvPr id="52" name="Zone de texte 12">
              <a:extLst>
                <a:ext uri="{FF2B5EF4-FFF2-40B4-BE49-F238E27FC236}">
                  <a16:creationId xmlns:a16="http://schemas.microsoft.com/office/drawing/2014/main" id="{9851CEE5-A8D2-9F08-5006-E91F67839C9A}"/>
                </a:ext>
              </a:extLst>
            </p:cNvPr>
            <p:cNvSpPr txBox="1"/>
            <p:nvPr/>
          </p:nvSpPr>
          <p:spPr>
            <a:xfrm>
              <a:off x="346230" y="1264843"/>
              <a:ext cx="1441440" cy="541036"/>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30000"/>
                </a:lnSpc>
                <a:spcAft>
                  <a:spcPts val="600"/>
                </a:spcAft>
                <a:buNone/>
                <a:tabLst>
                  <a:tab pos="900430" algn="l"/>
                </a:tabLst>
              </a:pPr>
              <a:r>
                <a:rPr lang="fr-FR" sz="1600" b="1" dirty="0">
                  <a:solidFill>
                    <a:srgbClr val="FFFFFF"/>
                  </a:solidFill>
                  <a:effectLst/>
                  <a:latin typeface="Arial" panose="020B0604020202020204" pitchFamily="34" charset="0"/>
                  <a:ea typeface="Arial" panose="020B0604020202020204" pitchFamily="34" charset="0"/>
                  <a:cs typeface="Times New Roman (Corps CS)"/>
                </a:rPr>
                <a:t>Dimension santé</a:t>
              </a:r>
              <a:endParaRPr lang="fr-FR" sz="1200" dirty="0">
                <a:effectLst/>
                <a:latin typeface="Arial" panose="020B0604020202020204" pitchFamily="34" charset="0"/>
                <a:ea typeface="Arial" panose="020B0604020202020204" pitchFamily="34" charset="0"/>
                <a:cs typeface="Times New Roman (Corps CS)"/>
              </a:endParaRPr>
            </a:p>
          </p:txBody>
        </p:sp>
        <p:sp>
          <p:nvSpPr>
            <p:cNvPr id="53" name="Zone de texte 12">
              <a:extLst>
                <a:ext uri="{FF2B5EF4-FFF2-40B4-BE49-F238E27FC236}">
                  <a16:creationId xmlns:a16="http://schemas.microsoft.com/office/drawing/2014/main" id="{EA5200E5-B3C8-B4FA-F270-C39B7EFB3E77}"/>
                </a:ext>
              </a:extLst>
            </p:cNvPr>
            <p:cNvSpPr txBox="1"/>
            <p:nvPr/>
          </p:nvSpPr>
          <p:spPr>
            <a:xfrm>
              <a:off x="1060442" y="2565490"/>
              <a:ext cx="1934359" cy="953346"/>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30000"/>
                </a:lnSpc>
                <a:spcAft>
                  <a:spcPts val="600"/>
                </a:spcAft>
                <a:buNone/>
                <a:tabLst>
                  <a:tab pos="900430" algn="l"/>
                </a:tabLst>
              </a:pPr>
              <a:r>
                <a:rPr lang="fr-FR" sz="1400" b="1" dirty="0">
                  <a:solidFill>
                    <a:srgbClr val="FFFFFF"/>
                  </a:solidFill>
                  <a:effectLst/>
                  <a:latin typeface="Arial" panose="020B0604020202020204" pitchFamily="34" charset="0"/>
                  <a:ea typeface="Arial" panose="020B0604020202020204" pitchFamily="34" charset="0"/>
                  <a:cs typeface="Times New Roman (Corps CS)"/>
                </a:rPr>
                <a:t>Dimension professionnelle et pédagogique</a:t>
              </a:r>
              <a:endParaRPr lang="fr-FR" sz="1200" dirty="0">
                <a:effectLst/>
                <a:latin typeface="Arial" panose="020B0604020202020204" pitchFamily="34" charset="0"/>
                <a:ea typeface="Arial" panose="020B0604020202020204" pitchFamily="34" charset="0"/>
                <a:cs typeface="Times New Roman (Corps CS)"/>
              </a:endParaRPr>
            </a:p>
          </p:txBody>
        </p:sp>
      </p:grpSp>
      <p:pic>
        <p:nvPicPr>
          <p:cNvPr id="3" name="Image 2" descr="Une image contenant cercle, Ambré&#10;&#10;Description générée automatiquement">
            <a:extLst>
              <a:ext uri="{FF2B5EF4-FFF2-40B4-BE49-F238E27FC236}">
                <a16:creationId xmlns:a16="http://schemas.microsoft.com/office/drawing/2014/main" id="{C33D7E54-FADF-1BEE-11F1-CADF318A3962}"/>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10098222" y="0"/>
            <a:ext cx="2093778" cy="2375054"/>
          </a:xfrm>
          <a:prstGeom prst="rect">
            <a:avLst/>
          </a:prstGeom>
        </p:spPr>
      </p:pic>
    </p:spTree>
    <p:extLst>
      <p:ext uri="{BB962C8B-B14F-4D97-AF65-F5344CB8AC3E}">
        <p14:creationId xmlns:p14="http://schemas.microsoft.com/office/powerpoint/2010/main" val="40996615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3A6B4F-0794-63AE-DD1E-8A89E7A541E1}"/>
            </a:ext>
          </a:extLst>
        </p:cNvPr>
        <p:cNvGrpSpPr/>
        <p:nvPr/>
      </p:nvGrpSpPr>
      <p:grpSpPr>
        <a:xfrm>
          <a:off x="0" y="0"/>
          <a:ext cx="0" cy="0"/>
          <a:chOff x="0" y="0"/>
          <a:chExt cx="0" cy="0"/>
        </a:xfrm>
      </p:grpSpPr>
      <p:pic>
        <p:nvPicPr>
          <p:cNvPr id="63" name="Image 62" descr="Une image contenant texte, Graphique, graphisme, Police&#10;&#10;Le contenu généré par l’IA peut être incorrect.">
            <a:extLst>
              <a:ext uri="{FF2B5EF4-FFF2-40B4-BE49-F238E27FC236}">
                <a16:creationId xmlns:a16="http://schemas.microsoft.com/office/drawing/2014/main" id="{D250AC68-794B-7DBA-982A-3E21895F228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85045" y="12579"/>
            <a:ext cx="1311470" cy="486541"/>
          </a:xfrm>
          <a:prstGeom prst="rect">
            <a:avLst/>
          </a:prstGeom>
        </p:spPr>
      </p:pic>
      <p:sp>
        <p:nvSpPr>
          <p:cNvPr id="18" name="Rectangle 17">
            <a:extLst>
              <a:ext uri="{FF2B5EF4-FFF2-40B4-BE49-F238E27FC236}">
                <a16:creationId xmlns:a16="http://schemas.microsoft.com/office/drawing/2014/main" id="{8AB4B2BF-0711-AC9F-4AE4-4D109CE9D12A}"/>
              </a:ext>
            </a:extLst>
          </p:cNvPr>
          <p:cNvSpPr/>
          <p:nvPr/>
        </p:nvSpPr>
        <p:spPr>
          <a:xfrm>
            <a:off x="5919265" y="1036319"/>
            <a:ext cx="4676292" cy="4923045"/>
          </a:xfrm>
          <a:prstGeom prst="rect">
            <a:avLst/>
          </a:prstGeom>
          <a:solidFill>
            <a:srgbClr val="45AC3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ptos" panose="020B0004020202020204" pitchFamily="34" charset="0"/>
            </a:endParaRPr>
          </a:p>
        </p:txBody>
      </p:sp>
      <p:sp>
        <p:nvSpPr>
          <p:cNvPr id="20" name="ZoneTexte 19">
            <a:extLst>
              <a:ext uri="{FF2B5EF4-FFF2-40B4-BE49-F238E27FC236}">
                <a16:creationId xmlns:a16="http://schemas.microsoft.com/office/drawing/2014/main" id="{A1B47D11-B18C-D615-A0E5-3DA1D7DE4572}"/>
              </a:ext>
            </a:extLst>
          </p:cNvPr>
          <p:cNvSpPr txBox="1"/>
          <p:nvPr/>
        </p:nvSpPr>
        <p:spPr>
          <a:xfrm>
            <a:off x="5993762" y="1186647"/>
            <a:ext cx="4500000" cy="2631490"/>
          </a:xfrm>
          <a:prstGeom prst="rect">
            <a:avLst/>
          </a:prstGeom>
          <a:noFill/>
        </p:spPr>
        <p:txBody>
          <a:bodyPr wrap="square" rtlCol="0">
            <a:spAutoFit/>
          </a:bodyPr>
          <a:lstStyle/>
          <a:p>
            <a:pPr eaLnBrk="0" fontAlgn="base" hangingPunct="0">
              <a:spcBef>
                <a:spcPct val="0"/>
              </a:spcBef>
              <a:spcAft>
                <a:spcPct val="0"/>
              </a:spcAft>
              <a:tabLst>
                <a:tab pos="449263" algn="r"/>
                <a:tab pos="900113" algn="l"/>
              </a:tabLst>
            </a:pPr>
            <a:r>
              <a:rPr lang="fr-FR" sz="1400" i="1" dirty="0">
                <a:solidFill>
                  <a:srgbClr val="2B307F"/>
                </a:solidFill>
                <a:latin typeface="Arial" panose="020B0604020202020204" pitchFamily="34" charset="0"/>
                <a:ea typeface="MS PGothic" panose="020B0600070205080204" pitchFamily="34" charset="-128"/>
                <a:cs typeface="Arial" panose="020B0604020202020204" pitchFamily="34" charset="0"/>
              </a:rPr>
              <a:t>Le « Sociogénogramme » est un outil d’entretien / de </a:t>
            </a:r>
            <a:r>
              <a:rPr lang="fr-FR" sz="1400" i="1" dirty="0" err="1">
                <a:solidFill>
                  <a:srgbClr val="2B307F"/>
                </a:solidFill>
                <a:latin typeface="Arial" panose="020B0604020202020204" pitchFamily="34" charset="0"/>
                <a:ea typeface="MS PGothic" panose="020B0600070205080204" pitchFamily="34" charset="-128"/>
                <a:cs typeface="Arial" panose="020B0604020202020204" pitchFamily="34" charset="0"/>
              </a:rPr>
              <a:t>co</a:t>
            </a:r>
            <a:r>
              <a:rPr lang="fr-FR" sz="1400" i="1" dirty="0">
                <a:solidFill>
                  <a:srgbClr val="2B307F"/>
                </a:solidFill>
                <a:latin typeface="Arial" panose="020B0604020202020204" pitchFamily="34" charset="0"/>
                <a:ea typeface="MS PGothic" panose="020B0600070205080204" pitchFamily="34" charset="-128"/>
                <a:cs typeface="Arial" panose="020B0604020202020204" pitchFamily="34" charset="0"/>
              </a:rPr>
              <a:t>-évaluation / de coordination avec la personne :</a:t>
            </a:r>
            <a:endParaRPr lang="fr-FR" sz="1100" kern="100" dirty="0">
              <a:cs typeface="Times New Roman" panose="02020603050405020304" pitchFamily="18" charset="0"/>
            </a:endParaRPr>
          </a:p>
          <a:p>
            <a:endParaRPr lang="fr-FR" sz="1100" kern="100" dirty="0">
              <a:cs typeface="Times New Roman" panose="02020603050405020304" pitchFamily="18" charset="0"/>
            </a:endParaRPr>
          </a:p>
          <a:p>
            <a:pPr marL="342900" indent="-342900"/>
            <a:r>
              <a:rPr lang="fr-FR" sz="1400" dirty="0">
                <a:solidFill>
                  <a:schemeClr val="bg1"/>
                </a:solidFill>
                <a:latin typeface="Arial" panose="020B0604020202020204" pitchFamily="34" charset="0"/>
                <a:cs typeface="Arial" panose="020B0604020202020204" pitchFamily="34" charset="0"/>
              </a:rPr>
              <a:t>Un outil de partage de l’information entre la personne et les professionnels</a:t>
            </a:r>
          </a:p>
          <a:p>
            <a:pPr marL="342900" indent="-342900"/>
            <a:endParaRPr lang="fr-FR" sz="1400" dirty="0">
              <a:solidFill>
                <a:schemeClr val="bg1"/>
              </a:solidFill>
              <a:latin typeface="Arial" panose="020B0604020202020204" pitchFamily="34" charset="0"/>
              <a:cs typeface="Arial" panose="020B0604020202020204" pitchFamily="34" charset="0"/>
            </a:endParaRPr>
          </a:p>
          <a:p>
            <a:pPr marL="342900" indent="-342900"/>
            <a:r>
              <a:rPr lang="fr-FR" sz="1400" dirty="0">
                <a:solidFill>
                  <a:schemeClr val="bg1"/>
                </a:solidFill>
                <a:latin typeface="Arial" panose="020B0604020202020204" pitchFamily="34" charset="0"/>
                <a:cs typeface="Arial" panose="020B0604020202020204" pitchFamily="34" charset="0"/>
              </a:rPr>
              <a:t>Une vision synthétique, imagée, accessible à tous (même pour les personnes non verbales)</a:t>
            </a:r>
          </a:p>
          <a:p>
            <a:pPr marL="342900" indent="-342900"/>
            <a:endParaRPr lang="fr-FR" sz="1400" dirty="0">
              <a:solidFill>
                <a:schemeClr val="bg1"/>
              </a:solidFill>
              <a:latin typeface="Arial" panose="020B0604020202020204" pitchFamily="34" charset="0"/>
              <a:cs typeface="Arial" panose="020B0604020202020204" pitchFamily="34" charset="0"/>
            </a:endParaRPr>
          </a:p>
          <a:p>
            <a:pPr marL="342900" indent="-342900"/>
            <a:r>
              <a:rPr lang="fr-FR" sz="1400" dirty="0">
                <a:solidFill>
                  <a:schemeClr val="bg1"/>
                </a:solidFill>
                <a:latin typeface="Arial" panose="020B0604020202020204" pitchFamily="34" charset="0"/>
                <a:cs typeface="Arial" panose="020B0604020202020204" pitchFamily="34" charset="0"/>
              </a:rPr>
              <a:t>Un outil qui rend compte des ressources, de leurs interactions, des dynamiques, avant de parler des carences</a:t>
            </a:r>
          </a:p>
        </p:txBody>
      </p:sp>
      <p:sp>
        <p:nvSpPr>
          <p:cNvPr id="16" name="ZoneTexte 15">
            <a:extLst>
              <a:ext uri="{FF2B5EF4-FFF2-40B4-BE49-F238E27FC236}">
                <a16:creationId xmlns:a16="http://schemas.microsoft.com/office/drawing/2014/main" id="{DD60A727-21A8-6A71-F4B3-158266CAFB6D}"/>
              </a:ext>
            </a:extLst>
          </p:cNvPr>
          <p:cNvSpPr txBox="1"/>
          <p:nvPr/>
        </p:nvSpPr>
        <p:spPr>
          <a:xfrm>
            <a:off x="237518" y="124484"/>
            <a:ext cx="9558123" cy="1200329"/>
          </a:xfrm>
          <a:prstGeom prst="rect">
            <a:avLst/>
          </a:prstGeom>
          <a:noFill/>
        </p:spPr>
        <p:txBody>
          <a:bodyPr wrap="square" rtlCol="0">
            <a:spAutoFit/>
          </a:bodyPr>
          <a:lstStyle/>
          <a:p>
            <a:pPr algn="just"/>
            <a:r>
              <a:rPr lang="fr-FR" sz="2400" i="1" dirty="0">
                <a:solidFill>
                  <a:srgbClr val="2B307F"/>
                </a:solidFill>
                <a:ea typeface="MS PGothic" panose="020B0600070205080204" pitchFamily="34" charset="-128"/>
                <a:cs typeface="Arial" panose="020B0604020202020204" pitchFamily="34" charset="0"/>
              </a:rPr>
              <a:t>Le « Sociogénogramme » (outil du Travail Thérapeutique de Réseau) </a:t>
            </a:r>
          </a:p>
          <a:p>
            <a:pPr algn="just"/>
            <a:r>
              <a:rPr lang="fr-FR" sz="2400" i="1" dirty="0">
                <a:solidFill>
                  <a:srgbClr val="2B307F"/>
                </a:solidFill>
                <a:ea typeface="MS PGothic" panose="020B0600070205080204" pitchFamily="34" charset="-128"/>
                <a:cs typeface="Arial" panose="020B0604020202020204" pitchFamily="34" charset="0"/>
              </a:rPr>
              <a:t>Et </a:t>
            </a:r>
          </a:p>
          <a:p>
            <a:pPr algn="just"/>
            <a:r>
              <a:rPr lang="fr-FR" sz="2400" i="1" dirty="0">
                <a:solidFill>
                  <a:srgbClr val="2B307F"/>
                </a:solidFill>
                <a:ea typeface="MS PGothic" panose="020B0600070205080204" pitchFamily="34" charset="-128"/>
                <a:cs typeface="Arial" panose="020B0604020202020204" pitchFamily="34" charset="0"/>
              </a:rPr>
              <a:t>Le modèle du MDH-PPH:</a:t>
            </a:r>
          </a:p>
        </p:txBody>
      </p:sp>
      <p:sp>
        <p:nvSpPr>
          <p:cNvPr id="15" name="Rectangle 14">
            <a:extLst>
              <a:ext uri="{FF2B5EF4-FFF2-40B4-BE49-F238E27FC236}">
                <a16:creationId xmlns:a16="http://schemas.microsoft.com/office/drawing/2014/main" id="{F4F45DD1-663A-2D85-1C70-C62D7E283155}"/>
              </a:ext>
            </a:extLst>
          </p:cNvPr>
          <p:cNvSpPr/>
          <p:nvPr/>
        </p:nvSpPr>
        <p:spPr>
          <a:xfrm>
            <a:off x="0" y="6435488"/>
            <a:ext cx="5528436" cy="432000"/>
          </a:xfrm>
          <a:prstGeom prst="rect">
            <a:avLst/>
          </a:prstGeom>
          <a:solidFill>
            <a:srgbClr val="2835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Aptos" panose="020B0004020202020204" pitchFamily="34" charset="0"/>
            </a:endParaRPr>
          </a:p>
        </p:txBody>
      </p:sp>
      <p:pic>
        <p:nvPicPr>
          <p:cNvPr id="23" name="Image 22">
            <a:extLst>
              <a:ext uri="{FF2B5EF4-FFF2-40B4-BE49-F238E27FC236}">
                <a16:creationId xmlns:a16="http://schemas.microsoft.com/office/drawing/2014/main" id="{7C6D33F5-5B18-D7D5-52C7-02A5DF042EDA}"/>
              </a:ext>
            </a:extLst>
          </p:cNvPr>
          <p:cNvPicPr>
            <a:picLocks noChangeAspect="1"/>
          </p:cNvPicPr>
          <p:nvPr/>
        </p:nvPicPr>
        <p:blipFill>
          <a:blip r:embed="rId3"/>
          <a:srcRect/>
          <a:stretch/>
        </p:blipFill>
        <p:spPr>
          <a:xfrm>
            <a:off x="10697353" y="5959365"/>
            <a:ext cx="1004003" cy="678044"/>
          </a:xfrm>
          <a:prstGeom prst="rect">
            <a:avLst/>
          </a:prstGeom>
        </p:spPr>
      </p:pic>
      <p:sp>
        <p:nvSpPr>
          <p:cNvPr id="4" name="ZoneTexte 3">
            <a:extLst>
              <a:ext uri="{FF2B5EF4-FFF2-40B4-BE49-F238E27FC236}">
                <a16:creationId xmlns:a16="http://schemas.microsoft.com/office/drawing/2014/main" id="{96E956EA-576C-5BA5-F77B-602F9CDFA0D7}"/>
              </a:ext>
            </a:extLst>
          </p:cNvPr>
          <p:cNvSpPr txBox="1"/>
          <p:nvPr/>
        </p:nvSpPr>
        <p:spPr>
          <a:xfrm>
            <a:off x="5986130" y="6503740"/>
            <a:ext cx="393702" cy="276999"/>
          </a:xfrm>
          <a:prstGeom prst="rect">
            <a:avLst/>
          </a:prstGeom>
          <a:noFill/>
        </p:spPr>
        <p:txBody>
          <a:bodyPr wrap="square" rtlCol="0">
            <a:spAutoFit/>
          </a:bodyPr>
          <a:lstStyle/>
          <a:p>
            <a:fld id="{A365822E-CCD2-42B3-BD6D-C48BF3D60909}" type="slidenum">
              <a:rPr lang="fr-FR" sz="1200" smtClean="0">
                <a:solidFill>
                  <a:srgbClr val="283581"/>
                </a:solidFill>
                <a:latin typeface="Aptos" panose="020B0004020202020204" pitchFamily="34" charset="0"/>
              </a:rPr>
              <a:t>6</a:t>
            </a:fld>
            <a:endParaRPr lang="fr-FR" sz="1200" dirty="0">
              <a:solidFill>
                <a:srgbClr val="283581"/>
              </a:solidFill>
              <a:latin typeface="Aptos" panose="020B0004020202020204" pitchFamily="34" charset="0"/>
            </a:endParaRPr>
          </a:p>
        </p:txBody>
      </p:sp>
      <p:sp>
        <p:nvSpPr>
          <p:cNvPr id="6" name="Espace réservé du pied de page 8">
            <a:extLst>
              <a:ext uri="{FF2B5EF4-FFF2-40B4-BE49-F238E27FC236}">
                <a16:creationId xmlns:a16="http://schemas.microsoft.com/office/drawing/2014/main" id="{DD0ADDF7-28FC-3019-78A1-92D053B80487}"/>
              </a:ext>
            </a:extLst>
          </p:cNvPr>
          <p:cNvSpPr>
            <a:spLocks noGrp="1"/>
          </p:cNvSpPr>
          <p:nvPr>
            <p:ph type="ftr" sz="quarter" idx="11"/>
          </p:nvPr>
        </p:nvSpPr>
        <p:spPr>
          <a:xfrm>
            <a:off x="0" y="6468925"/>
            <a:ext cx="5528436" cy="365125"/>
          </a:xfrm>
        </p:spPr>
        <p:txBody>
          <a:bodyPr/>
          <a:lstStyle/>
          <a:p>
            <a:r>
              <a:rPr lang="fr-FR" sz="1000" dirty="0">
                <a:solidFill>
                  <a:schemeClr val="bg1"/>
                </a:solidFill>
                <a:latin typeface="Aptos" panose="020B0004020202020204" pitchFamily="34" charset="0"/>
              </a:rPr>
              <a:t>PIED DE PAGE TITRE DOCUMENT / DATE</a:t>
            </a:r>
          </a:p>
        </p:txBody>
      </p:sp>
      <p:sp>
        <p:nvSpPr>
          <p:cNvPr id="36" name="Rectangle 36">
            <a:extLst>
              <a:ext uri="{FF2B5EF4-FFF2-40B4-BE49-F238E27FC236}">
                <a16:creationId xmlns:a16="http://schemas.microsoft.com/office/drawing/2014/main" id="{FB558906-6D0D-82B4-BA49-F40AC11715E5}"/>
              </a:ext>
            </a:extLst>
          </p:cNvPr>
          <p:cNvSpPr>
            <a:spLocks noChangeArrowheads="1"/>
          </p:cNvSpPr>
          <p:nvPr/>
        </p:nvSpPr>
        <p:spPr bwMode="auto">
          <a:xfrm>
            <a:off x="6093690" y="6041409"/>
            <a:ext cx="4501867"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900113" algn="l"/>
              </a:tabLst>
              <a:defRPr>
                <a:solidFill>
                  <a:schemeClr val="tx1"/>
                </a:solidFill>
                <a:latin typeface="Arial" panose="020B0604020202020204" pitchFamily="34" charset="0"/>
              </a:defRPr>
            </a:lvl1pPr>
            <a:lvl2pPr eaLnBrk="0" fontAlgn="base" hangingPunct="0">
              <a:spcBef>
                <a:spcPct val="0"/>
              </a:spcBef>
              <a:spcAft>
                <a:spcPct val="0"/>
              </a:spcAft>
              <a:tabLst>
                <a:tab pos="900113" algn="l"/>
              </a:tabLst>
              <a:defRPr>
                <a:solidFill>
                  <a:schemeClr val="tx1"/>
                </a:solidFill>
                <a:latin typeface="Arial" panose="020B0604020202020204" pitchFamily="34" charset="0"/>
              </a:defRPr>
            </a:lvl2pPr>
            <a:lvl3pPr eaLnBrk="0" fontAlgn="base" hangingPunct="0">
              <a:spcBef>
                <a:spcPct val="0"/>
              </a:spcBef>
              <a:spcAft>
                <a:spcPct val="0"/>
              </a:spcAft>
              <a:tabLst>
                <a:tab pos="900113" algn="l"/>
              </a:tabLst>
              <a:defRPr>
                <a:solidFill>
                  <a:schemeClr val="tx1"/>
                </a:solidFill>
                <a:latin typeface="Arial" panose="020B0604020202020204" pitchFamily="34" charset="0"/>
              </a:defRPr>
            </a:lvl3pPr>
            <a:lvl4pPr eaLnBrk="0" fontAlgn="base" hangingPunct="0">
              <a:spcBef>
                <a:spcPct val="0"/>
              </a:spcBef>
              <a:spcAft>
                <a:spcPct val="0"/>
              </a:spcAft>
              <a:tabLst>
                <a:tab pos="900113" algn="l"/>
              </a:tabLst>
              <a:defRPr>
                <a:solidFill>
                  <a:schemeClr val="tx1"/>
                </a:solidFill>
                <a:latin typeface="Arial" panose="020B0604020202020204" pitchFamily="34" charset="0"/>
              </a:defRPr>
            </a:lvl4pPr>
            <a:lvl5pPr eaLnBrk="0" fontAlgn="base" hangingPunct="0">
              <a:spcBef>
                <a:spcPct val="0"/>
              </a:spcBef>
              <a:spcAft>
                <a:spcPct val="0"/>
              </a:spcAft>
              <a:tabLst>
                <a:tab pos="900113" algn="l"/>
              </a:tabLst>
              <a:defRPr>
                <a:solidFill>
                  <a:schemeClr val="tx1"/>
                </a:solidFill>
                <a:latin typeface="Arial" panose="020B0604020202020204" pitchFamily="34" charset="0"/>
              </a:defRPr>
            </a:lvl5pPr>
            <a:lvl6pPr eaLnBrk="0" fontAlgn="base" hangingPunct="0">
              <a:spcBef>
                <a:spcPct val="0"/>
              </a:spcBef>
              <a:spcAft>
                <a:spcPct val="0"/>
              </a:spcAft>
              <a:tabLst>
                <a:tab pos="900113" algn="l"/>
              </a:tabLst>
              <a:defRPr>
                <a:solidFill>
                  <a:schemeClr val="tx1"/>
                </a:solidFill>
                <a:latin typeface="Arial" panose="020B0604020202020204" pitchFamily="34" charset="0"/>
              </a:defRPr>
            </a:lvl6pPr>
            <a:lvl7pPr eaLnBrk="0" fontAlgn="base" hangingPunct="0">
              <a:spcBef>
                <a:spcPct val="0"/>
              </a:spcBef>
              <a:spcAft>
                <a:spcPct val="0"/>
              </a:spcAft>
              <a:tabLst>
                <a:tab pos="900113" algn="l"/>
              </a:tabLst>
              <a:defRPr>
                <a:solidFill>
                  <a:schemeClr val="tx1"/>
                </a:solidFill>
                <a:latin typeface="Arial" panose="020B0604020202020204" pitchFamily="34" charset="0"/>
              </a:defRPr>
            </a:lvl7pPr>
            <a:lvl8pPr eaLnBrk="0" fontAlgn="base" hangingPunct="0">
              <a:spcBef>
                <a:spcPct val="0"/>
              </a:spcBef>
              <a:spcAft>
                <a:spcPct val="0"/>
              </a:spcAft>
              <a:tabLst>
                <a:tab pos="900113" algn="l"/>
              </a:tabLst>
              <a:defRPr>
                <a:solidFill>
                  <a:schemeClr val="tx1"/>
                </a:solidFill>
                <a:latin typeface="Arial" panose="020B0604020202020204" pitchFamily="34" charset="0"/>
              </a:defRPr>
            </a:lvl8pPr>
            <a:lvl9pPr eaLnBrk="0" fontAlgn="base" hangingPunct="0">
              <a:spcBef>
                <a:spcPct val="0"/>
              </a:spcBef>
              <a:spcAft>
                <a:spcPct val="0"/>
              </a:spcAft>
              <a:tabLst>
                <a:tab pos="900113"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900113" algn="l"/>
              </a:tabLst>
            </a:pPr>
            <a:r>
              <a:rPr kumimoji="0" lang="fr-FR" altLang="fr-FR" sz="1100" b="0" i="0" u="sng" strike="noStrike" cap="none" normalizeH="0" baseline="30000" dirty="0">
                <a:ln>
                  <a:noFill/>
                </a:ln>
                <a:solidFill>
                  <a:srgbClr val="800080"/>
                </a:solidFill>
                <a:effectLst/>
                <a:latin typeface="Arial" panose="020B0604020202020204" pitchFamily="34" charset="0"/>
                <a:ea typeface="Arial" panose="020B0604020202020204" pitchFamily="34" charset="0"/>
                <a:cs typeface="Times New Roman (Corps CS)"/>
                <a:hlinkClick r:id="rId4"/>
              </a:rPr>
              <a:t>[</a:t>
            </a:r>
            <a:r>
              <a:rPr kumimoji="0" lang="fr-FR" altLang="fr-FR" sz="1100" b="0" i="0" u="sng" strike="noStrike" cap="none" normalizeH="0" baseline="30000" dirty="0" bmk="">
                <a:ln>
                  <a:noFill/>
                </a:ln>
                <a:solidFill>
                  <a:srgbClr val="800080"/>
                </a:solidFill>
                <a:effectLst/>
                <a:latin typeface="Arial" panose="020B0604020202020204" pitchFamily="34" charset="0"/>
                <a:ea typeface="Arial" panose="020B0604020202020204" pitchFamily="34" charset="0"/>
                <a:cs typeface="Times New Roman (Corps CS)"/>
                <a:hlinkClick r:id="rId4"/>
              </a:rPr>
              <a:t>1]</a:t>
            </a:r>
            <a:r>
              <a:rPr kumimoji="0" lang="fr-FR" altLang="fr-F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Corps CS)"/>
              </a:rPr>
              <a:t> </a:t>
            </a:r>
            <a:r>
              <a:rPr kumimoji="0" lang="fr-FR" altLang="fr-FR" sz="1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Voir :</a:t>
            </a:r>
            <a:r>
              <a:rPr kumimoji="0" lang="fr-FR" altLang="fr-FR" sz="1000" b="0" i="0" u="none" strike="noStrike" cap="none" normalizeH="0" baseline="0" dirty="0">
                <a:ln>
                  <a:noFill/>
                </a:ln>
                <a:solidFill>
                  <a:schemeClr val="tx1"/>
                </a:solidFill>
                <a:effectLst/>
                <a:ea typeface="Times New Roman" panose="02020603050405020304" pitchFamily="18" charset="0"/>
                <a:cs typeface="Times New Roman (Corps CS)"/>
              </a:rPr>
              <a:t> </a:t>
            </a:r>
            <a:r>
              <a:rPr kumimoji="0" lang="fr-FR" altLang="fr-FR" sz="10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Times New Roman (Corps CS)"/>
                <a:hlinkClick r:id="rId5"/>
              </a:rPr>
              <a:t>https://www.anap.fr/s/article/pilotage-publication-2750</a:t>
            </a:r>
            <a:endParaRPr kumimoji="0" lang="fr-FR" altLang="fr-FR"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900113" algn="l"/>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pic>
        <p:nvPicPr>
          <p:cNvPr id="3" name="Image 2" descr="Une image contenant cercle, Ambré&#10;&#10;Description générée automatiquement">
            <a:extLst>
              <a:ext uri="{FF2B5EF4-FFF2-40B4-BE49-F238E27FC236}">
                <a16:creationId xmlns:a16="http://schemas.microsoft.com/office/drawing/2014/main" id="{5A35EAAE-D0F8-F761-FB73-EC75DCF84921}"/>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10098222" y="0"/>
            <a:ext cx="2093778" cy="2375054"/>
          </a:xfrm>
          <a:prstGeom prst="rect">
            <a:avLst/>
          </a:prstGeom>
        </p:spPr>
      </p:pic>
      <p:pic>
        <p:nvPicPr>
          <p:cNvPr id="5" name="Image 4">
            <a:extLst>
              <a:ext uri="{FF2B5EF4-FFF2-40B4-BE49-F238E27FC236}">
                <a16:creationId xmlns:a16="http://schemas.microsoft.com/office/drawing/2014/main" id="{910D7445-B5ED-B48C-E6FC-4A689ABDE6B0}"/>
              </a:ext>
            </a:extLst>
          </p:cNvPr>
          <p:cNvPicPr>
            <a:picLocks noChangeAspect="1"/>
          </p:cNvPicPr>
          <p:nvPr/>
        </p:nvPicPr>
        <p:blipFill>
          <a:blip r:embed="rId7">
            <a:extLst>
              <a:ext uri="{28A0092B-C50C-407E-A947-70E740481C1C}">
                <a14:useLocalDpi xmlns:a14="http://schemas.microsoft.com/office/drawing/2010/main" val="0"/>
              </a:ext>
            </a:extLst>
          </a:blip>
          <a:srcRect r="1377"/>
          <a:stretch>
            <a:fillRect/>
          </a:stretch>
        </p:blipFill>
        <p:spPr>
          <a:xfrm>
            <a:off x="99841" y="1471448"/>
            <a:ext cx="5717628" cy="4137571"/>
          </a:xfrm>
          <a:prstGeom prst="rect">
            <a:avLst/>
          </a:prstGeom>
        </p:spPr>
      </p:pic>
      <p:sp>
        <p:nvSpPr>
          <p:cNvPr id="10" name="ZoneTexte 9">
            <a:extLst>
              <a:ext uri="{FF2B5EF4-FFF2-40B4-BE49-F238E27FC236}">
                <a16:creationId xmlns:a16="http://schemas.microsoft.com/office/drawing/2014/main" id="{B2B4B2DD-D263-B8EF-6A46-0C6536341CD9}"/>
              </a:ext>
            </a:extLst>
          </p:cNvPr>
          <p:cNvSpPr txBox="1"/>
          <p:nvPr/>
        </p:nvSpPr>
        <p:spPr>
          <a:xfrm>
            <a:off x="5986130" y="3852491"/>
            <a:ext cx="4500000" cy="1554272"/>
          </a:xfrm>
          <a:prstGeom prst="rect">
            <a:avLst/>
          </a:prstGeom>
          <a:noFill/>
        </p:spPr>
        <p:txBody>
          <a:bodyPr wrap="square" rtlCol="0">
            <a:spAutoFit/>
          </a:bodyPr>
          <a:lstStyle/>
          <a:p>
            <a:pPr eaLnBrk="0" fontAlgn="base" hangingPunct="0">
              <a:spcBef>
                <a:spcPct val="0"/>
              </a:spcBef>
              <a:spcAft>
                <a:spcPct val="0"/>
              </a:spcAft>
              <a:tabLst>
                <a:tab pos="449263" algn="r"/>
                <a:tab pos="900113" algn="l"/>
              </a:tabLst>
            </a:pPr>
            <a:r>
              <a:rPr lang="fr-FR" sz="1400" i="1" dirty="0">
                <a:solidFill>
                  <a:srgbClr val="2B307F"/>
                </a:solidFill>
                <a:latin typeface="Arial" panose="020B0604020202020204" pitchFamily="34" charset="0"/>
                <a:ea typeface="MS PGothic" panose="020B0600070205080204" pitchFamily="34" charset="-128"/>
                <a:cs typeface="Arial" panose="020B0604020202020204" pitchFamily="34" charset="0"/>
              </a:rPr>
              <a:t>Le modèle MDH-PPH :</a:t>
            </a:r>
            <a:endParaRPr lang="fr-FR" sz="1100" kern="100" dirty="0">
              <a:cs typeface="Times New Roman" panose="02020603050405020304" pitchFamily="18" charset="0"/>
            </a:endParaRPr>
          </a:p>
          <a:p>
            <a:endParaRPr lang="fr-FR" sz="1100" kern="100" dirty="0">
              <a:cs typeface="Times New Roman" panose="02020603050405020304" pitchFamily="18" charset="0"/>
            </a:endParaRPr>
          </a:p>
          <a:p>
            <a:pPr marL="342900" indent="-342900"/>
            <a:r>
              <a:rPr lang="fr-FR" sz="1400" dirty="0">
                <a:solidFill>
                  <a:schemeClr val="bg1"/>
                </a:solidFill>
                <a:latin typeface="Arial" panose="020B0604020202020204" pitchFamily="34" charset="0"/>
                <a:cs typeface="Arial" panose="020B0604020202020204" pitchFamily="34" charset="0"/>
              </a:rPr>
              <a:t>Un outil qui permet une analyse pour un projet concerté </a:t>
            </a:r>
          </a:p>
          <a:p>
            <a:pPr marL="342900" indent="-342900"/>
            <a:endParaRPr lang="fr-FR" sz="1400" dirty="0">
              <a:solidFill>
                <a:schemeClr val="bg1"/>
              </a:solidFill>
              <a:latin typeface="Arial" panose="020B0604020202020204" pitchFamily="34" charset="0"/>
              <a:cs typeface="Arial" panose="020B0604020202020204" pitchFamily="34" charset="0"/>
            </a:endParaRPr>
          </a:p>
          <a:p>
            <a:pPr marL="342900" indent="-342900"/>
            <a:r>
              <a:rPr lang="fr-FR" sz="1400" dirty="0">
                <a:solidFill>
                  <a:schemeClr val="bg1"/>
                </a:solidFill>
                <a:latin typeface="Arial" panose="020B0604020202020204" pitchFamily="34" charset="0"/>
                <a:cs typeface="Arial" panose="020B0604020202020204" pitchFamily="34" charset="0"/>
              </a:rPr>
              <a:t>Un outil qui permet le choix éclairé dans un PAG, PPCS ou PPA </a:t>
            </a:r>
          </a:p>
        </p:txBody>
      </p:sp>
    </p:spTree>
    <p:extLst>
      <p:ext uri="{BB962C8B-B14F-4D97-AF65-F5344CB8AC3E}">
        <p14:creationId xmlns:p14="http://schemas.microsoft.com/office/powerpoint/2010/main" val="476166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descr="Une image contenant texte, Graphique, graphisme, Police&#10;&#10;Le contenu généré par l’IA peut être incorrect.">
            <a:extLst>
              <a:ext uri="{FF2B5EF4-FFF2-40B4-BE49-F238E27FC236}">
                <a16:creationId xmlns:a16="http://schemas.microsoft.com/office/drawing/2014/main" id="{0E1F5CCC-49D7-46BD-93C5-82B23727323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85045" y="12579"/>
            <a:ext cx="1311470" cy="486541"/>
          </a:xfrm>
          <a:prstGeom prst="rect">
            <a:avLst/>
          </a:prstGeom>
        </p:spPr>
      </p:pic>
      <p:sp>
        <p:nvSpPr>
          <p:cNvPr id="11" name="Rectangle 10">
            <a:extLst>
              <a:ext uri="{FF2B5EF4-FFF2-40B4-BE49-F238E27FC236}">
                <a16:creationId xmlns:a16="http://schemas.microsoft.com/office/drawing/2014/main" id="{C06EE98F-6028-9181-2CE5-F114A85CEBF7}"/>
              </a:ext>
            </a:extLst>
          </p:cNvPr>
          <p:cNvSpPr/>
          <p:nvPr/>
        </p:nvSpPr>
        <p:spPr>
          <a:xfrm>
            <a:off x="0" y="6435488"/>
            <a:ext cx="5528436" cy="432000"/>
          </a:xfrm>
          <a:prstGeom prst="rect">
            <a:avLst/>
          </a:prstGeom>
          <a:solidFill>
            <a:srgbClr val="2835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Aptos" panose="020B0004020202020204" pitchFamily="34" charset="0"/>
            </a:endParaRPr>
          </a:p>
        </p:txBody>
      </p:sp>
      <p:sp>
        <p:nvSpPr>
          <p:cNvPr id="16387" name="Text Box 8">
            <a:extLst>
              <a:ext uri="{FF2B5EF4-FFF2-40B4-BE49-F238E27FC236}">
                <a16:creationId xmlns:a16="http://schemas.microsoft.com/office/drawing/2014/main" id="{5FB2C99C-E26A-B130-6A05-74583D8DAC76}"/>
              </a:ext>
            </a:extLst>
          </p:cNvPr>
          <p:cNvSpPr txBox="1">
            <a:spLocks noChangeArrowheads="1"/>
          </p:cNvSpPr>
          <p:nvPr/>
        </p:nvSpPr>
        <p:spPr bwMode="auto">
          <a:xfrm>
            <a:off x="-805392" y="64532"/>
            <a:ext cx="12192000" cy="8002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lIns="91440" tIns="45720" rIns="91440" bIns="45720" anchor="t">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fr-FR" altLang="fr-FR" sz="2800" b="1" i="0" u="none" strike="noStrike" kern="1200" cap="none" spc="0" normalizeH="0" baseline="0" noProof="0" dirty="0">
                <a:ln>
                  <a:noFill/>
                </a:ln>
                <a:solidFill>
                  <a:srgbClr val="2B307E"/>
                </a:solidFill>
                <a:effectLst/>
                <a:uLnTx/>
                <a:uFillTx/>
                <a:latin typeface="Arial" panose="020B0604020202020204"/>
                <a:ea typeface="Roboto Medium"/>
                <a:cs typeface="Arial"/>
              </a:rPr>
              <a:t>Un de nos outils : le </a:t>
            </a:r>
            <a:r>
              <a:rPr kumimoji="0" lang="fr-FR" altLang="fr-FR" sz="2800" b="1" i="0" u="none" strike="noStrike" kern="1200" cap="none" spc="0" normalizeH="0" baseline="0" noProof="0" dirty="0">
                <a:ln>
                  <a:noFill/>
                </a:ln>
                <a:solidFill>
                  <a:srgbClr val="00B050"/>
                </a:solidFill>
                <a:effectLst/>
                <a:uLnTx/>
                <a:uFillTx/>
                <a:latin typeface="Arial" panose="020B0604020202020204"/>
                <a:ea typeface="Roboto Medium"/>
                <a:cs typeface="Arial"/>
              </a:rPr>
              <a:t>«</a:t>
            </a:r>
            <a:r>
              <a:rPr kumimoji="0" lang="fr-FR" altLang="fr-FR" sz="2800" b="1" i="0" u="none" strike="noStrike" kern="1200" cap="none" spc="0" normalizeH="0" baseline="0" noProof="0" dirty="0">
                <a:ln>
                  <a:noFill/>
                </a:ln>
                <a:solidFill>
                  <a:srgbClr val="2B307E"/>
                </a:solidFill>
                <a:effectLst/>
                <a:uLnTx/>
                <a:uFillTx/>
                <a:latin typeface="Arial" panose="020B0604020202020204"/>
                <a:ea typeface="Roboto Medium"/>
                <a:cs typeface="Arial"/>
              </a:rPr>
              <a:t> </a:t>
            </a:r>
            <a:r>
              <a:rPr kumimoji="0" lang="fr-FR" altLang="fr-FR" sz="2800" b="1" i="0" u="none" strike="noStrike" kern="1200" cap="none" spc="0" normalizeH="0" baseline="0" noProof="0" dirty="0">
                <a:ln>
                  <a:noFill/>
                </a:ln>
                <a:solidFill>
                  <a:srgbClr val="00B050"/>
                </a:solidFill>
                <a:effectLst/>
                <a:uLnTx/>
                <a:uFillTx/>
                <a:latin typeface="Arial" panose="020B0604020202020204"/>
                <a:ea typeface="Roboto Medium"/>
                <a:cs typeface="Arial"/>
              </a:rPr>
              <a:t>Socio</a:t>
            </a:r>
            <a:r>
              <a:rPr kumimoji="0" lang="fr-FR" altLang="fr-FR" sz="2800" b="1" i="0" u="none" strike="noStrike" kern="1200" cap="none" spc="0" normalizeH="0" baseline="0" noProof="0" dirty="0">
                <a:ln>
                  <a:noFill/>
                </a:ln>
                <a:solidFill>
                  <a:schemeClr val="bg2">
                    <a:lumMod val="10000"/>
                  </a:schemeClr>
                </a:solidFill>
                <a:effectLst/>
                <a:uLnTx/>
                <a:uFillTx/>
                <a:latin typeface="Arial" panose="020B0604020202020204"/>
                <a:ea typeface="Roboto Medium"/>
                <a:cs typeface="Arial"/>
              </a:rPr>
              <a:t>génogramme »</a:t>
            </a:r>
            <a:r>
              <a:rPr kumimoji="0" lang="fr-FR" altLang="fr-FR" sz="2800" b="1" i="0" u="none" strike="noStrike" kern="1200" cap="none" spc="0" normalizeH="0" baseline="0" noProof="0" dirty="0">
                <a:ln>
                  <a:noFill/>
                </a:ln>
                <a:solidFill>
                  <a:srgbClr val="0070C0"/>
                </a:solidFill>
                <a:effectLst/>
                <a:uLnTx/>
                <a:uFillTx/>
                <a:latin typeface="Arial" panose="020B0604020202020204"/>
                <a:ea typeface="Roboto Medium"/>
                <a:cs typeface="Arial"/>
              </a:rPr>
              <a:t>*</a:t>
            </a:r>
          </a:p>
          <a:p>
            <a:pPr marL="0" marR="0" lvl="0" indent="0" algn="ctr" defTabSz="914400" rtl="0" eaLnBrk="0" fontAlgn="base" latinLnBrk="0" hangingPunct="0">
              <a:lnSpc>
                <a:spcPct val="100000"/>
              </a:lnSpc>
              <a:spcBef>
                <a:spcPct val="50000"/>
              </a:spcBef>
              <a:spcAft>
                <a:spcPct val="0"/>
              </a:spcAft>
              <a:buClrTx/>
              <a:buSzTx/>
              <a:buFontTx/>
              <a:buNone/>
              <a:tabLst/>
              <a:defRPr/>
            </a:pPr>
            <a:r>
              <a:rPr kumimoji="0" lang="fr-FR" sz="1200" b="0" i="0" u="none" strike="noStrike" kern="1200" cap="none" spc="0" normalizeH="0" baseline="0" noProof="0" dirty="0">
                <a:ln>
                  <a:noFill/>
                </a:ln>
                <a:solidFill>
                  <a:srgbClr val="2B307E"/>
                </a:solidFill>
                <a:effectLst/>
                <a:uLnTx/>
                <a:uFillTx/>
                <a:latin typeface="Arial" panose="020B0604020202020204" pitchFamily="34" charset="0"/>
                <a:ea typeface="ＭＳ Ｐゴシック" panose="020B0600070205080204" pitchFamily="34" charset="-128"/>
                <a:cs typeface="+mn-cs"/>
              </a:rPr>
              <a:t>Issu du Travail Thérapeutique de Réseau un outil de coordination des systèmes pour des évaluations multidimensionnelles et des diagnostics différenciés.</a:t>
            </a:r>
            <a:endParaRPr kumimoji="0" lang="fr-FR" altLang="fr-FR" sz="2000" b="1" i="0" u="none" strike="noStrike" kern="1200" cap="none" spc="0" normalizeH="0" baseline="0" noProof="0" dirty="0">
              <a:ln>
                <a:noFill/>
              </a:ln>
              <a:solidFill>
                <a:srgbClr val="2B307E"/>
              </a:solidFill>
              <a:effectLst/>
              <a:uLnTx/>
              <a:uFillTx/>
              <a:latin typeface="Arial" panose="020B0604020202020204"/>
              <a:ea typeface="Roboto Medium"/>
              <a:cs typeface="Arial"/>
            </a:endParaRPr>
          </a:p>
        </p:txBody>
      </p:sp>
      <p:grpSp>
        <p:nvGrpSpPr>
          <p:cNvPr id="2162" name="Group 114">
            <a:extLst>
              <a:ext uri="{FF2B5EF4-FFF2-40B4-BE49-F238E27FC236}">
                <a16:creationId xmlns:a16="http://schemas.microsoft.com/office/drawing/2014/main" id="{5DE29125-70E4-10BA-42A3-F95766E6373D}"/>
              </a:ext>
            </a:extLst>
          </p:cNvPr>
          <p:cNvGrpSpPr>
            <a:grpSpLocks/>
          </p:cNvGrpSpPr>
          <p:nvPr/>
        </p:nvGrpSpPr>
        <p:grpSpPr bwMode="auto">
          <a:xfrm>
            <a:off x="4648201" y="1981200"/>
            <a:ext cx="2538413" cy="1295400"/>
            <a:chOff x="1968" y="1248"/>
            <a:chExt cx="1599" cy="816"/>
          </a:xfrm>
        </p:grpSpPr>
        <p:sp>
          <p:nvSpPr>
            <p:cNvPr id="16421" name="Line 61">
              <a:extLst>
                <a:ext uri="{FF2B5EF4-FFF2-40B4-BE49-F238E27FC236}">
                  <a16:creationId xmlns:a16="http://schemas.microsoft.com/office/drawing/2014/main" id="{67E5FF28-14F8-6EC9-D027-D6F76D1AE066}"/>
                </a:ext>
              </a:extLst>
            </p:cNvPr>
            <p:cNvSpPr>
              <a:spLocks noChangeShapeType="1"/>
            </p:cNvSpPr>
            <p:nvPr/>
          </p:nvSpPr>
          <p:spPr bwMode="auto">
            <a:xfrm>
              <a:off x="2795" y="1481"/>
              <a:ext cx="0" cy="175"/>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6422" name="Rectangle 63">
              <a:extLst>
                <a:ext uri="{FF2B5EF4-FFF2-40B4-BE49-F238E27FC236}">
                  <a16:creationId xmlns:a16="http://schemas.microsoft.com/office/drawing/2014/main" id="{F43CC76C-E6BA-1427-F2D1-C05ECFC7058A}"/>
                </a:ext>
              </a:extLst>
            </p:cNvPr>
            <p:cNvSpPr>
              <a:spLocks noChangeArrowheads="1"/>
            </p:cNvSpPr>
            <p:nvPr/>
          </p:nvSpPr>
          <p:spPr bwMode="auto">
            <a:xfrm>
              <a:off x="1968" y="1248"/>
              <a:ext cx="221" cy="233"/>
            </a:xfrm>
            <a:prstGeom prst="rect">
              <a:avLst/>
            </a:prstGeom>
            <a:solidFill>
              <a:srgbClr val="FFFFFF"/>
            </a:solidFill>
            <a:ln w="222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altLang="fr-FR"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6423" name="Line 64">
              <a:extLst>
                <a:ext uri="{FF2B5EF4-FFF2-40B4-BE49-F238E27FC236}">
                  <a16:creationId xmlns:a16="http://schemas.microsoft.com/office/drawing/2014/main" id="{F8ABB19A-07FC-E7B7-9AB7-F41CA9576CBD}"/>
                </a:ext>
              </a:extLst>
            </p:cNvPr>
            <p:cNvSpPr>
              <a:spLocks noChangeShapeType="1"/>
            </p:cNvSpPr>
            <p:nvPr/>
          </p:nvSpPr>
          <p:spPr bwMode="auto">
            <a:xfrm>
              <a:off x="2078" y="1481"/>
              <a:ext cx="0" cy="175"/>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grpSp>
          <p:nvGrpSpPr>
            <p:cNvPr id="16424" name="Group 65">
              <a:extLst>
                <a:ext uri="{FF2B5EF4-FFF2-40B4-BE49-F238E27FC236}">
                  <a16:creationId xmlns:a16="http://schemas.microsoft.com/office/drawing/2014/main" id="{ADF7E255-5ED2-A059-2AD6-66C44FCDC1D2}"/>
                </a:ext>
              </a:extLst>
            </p:cNvPr>
            <p:cNvGrpSpPr>
              <a:grpSpLocks/>
            </p:cNvGrpSpPr>
            <p:nvPr/>
          </p:nvGrpSpPr>
          <p:grpSpPr bwMode="auto">
            <a:xfrm>
              <a:off x="2189" y="1656"/>
              <a:ext cx="220" cy="408"/>
              <a:chOff x="3937" y="7897"/>
              <a:chExt cx="720" cy="1260"/>
            </a:xfrm>
          </p:grpSpPr>
          <p:sp>
            <p:nvSpPr>
              <p:cNvPr id="16435" name="Oval 66">
                <a:extLst>
                  <a:ext uri="{FF2B5EF4-FFF2-40B4-BE49-F238E27FC236}">
                    <a16:creationId xmlns:a16="http://schemas.microsoft.com/office/drawing/2014/main" id="{EDE1DE28-586B-8407-F8A7-C1A5AB65B938}"/>
                  </a:ext>
                </a:extLst>
              </p:cNvPr>
              <p:cNvSpPr>
                <a:spLocks noChangeArrowheads="1"/>
              </p:cNvSpPr>
              <p:nvPr/>
            </p:nvSpPr>
            <p:spPr bwMode="auto">
              <a:xfrm>
                <a:off x="3937" y="8437"/>
                <a:ext cx="720" cy="720"/>
              </a:xfrm>
              <a:prstGeom prst="ellipse">
                <a:avLst/>
              </a:prstGeom>
              <a:solidFill>
                <a:srgbClr val="FFFFFF"/>
              </a:solidFill>
              <a:ln w="22225">
                <a:solidFill>
                  <a:srgbClr val="000000"/>
                </a:solid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altLang="fr-FR"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6436" name="Line 67">
                <a:extLst>
                  <a:ext uri="{FF2B5EF4-FFF2-40B4-BE49-F238E27FC236}">
                    <a16:creationId xmlns:a16="http://schemas.microsoft.com/office/drawing/2014/main" id="{CF780ABC-BC18-946E-0404-9F32EEB97AFD}"/>
                  </a:ext>
                </a:extLst>
              </p:cNvPr>
              <p:cNvSpPr>
                <a:spLocks noChangeShapeType="1"/>
              </p:cNvSpPr>
              <p:nvPr/>
            </p:nvSpPr>
            <p:spPr bwMode="auto">
              <a:xfrm>
                <a:off x="4297" y="7897"/>
                <a:ext cx="0" cy="540"/>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grpSp>
        <p:sp>
          <p:nvSpPr>
            <p:cNvPr id="16425" name="Line 68">
              <a:extLst>
                <a:ext uri="{FF2B5EF4-FFF2-40B4-BE49-F238E27FC236}">
                  <a16:creationId xmlns:a16="http://schemas.microsoft.com/office/drawing/2014/main" id="{05526717-27C1-71F5-2B63-79F1EA72602B}"/>
                </a:ext>
              </a:extLst>
            </p:cNvPr>
            <p:cNvSpPr>
              <a:spLocks noChangeShapeType="1"/>
            </p:cNvSpPr>
            <p:nvPr/>
          </p:nvSpPr>
          <p:spPr bwMode="auto">
            <a:xfrm>
              <a:off x="2078" y="1656"/>
              <a:ext cx="1379" cy="0"/>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6426" name="Text Box 69">
              <a:extLst>
                <a:ext uri="{FF2B5EF4-FFF2-40B4-BE49-F238E27FC236}">
                  <a16:creationId xmlns:a16="http://schemas.microsoft.com/office/drawing/2014/main" id="{440D3957-4494-1082-CD44-127FE0F6E379}"/>
                </a:ext>
              </a:extLst>
            </p:cNvPr>
            <p:cNvSpPr txBox="1">
              <a:spLocks noChangeArrowheads="1"/>
            </p:cNvSpPr>
            <p:nvPr/>
          </p:nvSpPr>
          <p:spPr bwMode="auto">
            <a:xfrm>
              <a:off x="2400" y="1824"/>
              <a:ext cx="264" cy="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BE" altLang="fr-FR" sz="1200" b="1"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91</a:t>
              </a:r>
              <a:endParaRPr kumimoji="0" lang="fr-FR" altLang="fr-FR"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6427" name="Oval 71">
              <a:extLst>
                <a:ext uri="{FF2B5EF4-FFF2-40B4-BE49-F238E27FC236}">
                  <a16:creationId xmlns:a16="http://schemas.microsoft.com/office/drawing/2014/main" id="{08907D40-F777-1BAB-E555-38FEB9512F55}"/>
                </a:ext>
              </a:extLst>
            </p:cNvPr>
            <p:cNvSpPr>
              <a:spLocks noChangeArrowheads="1"/>
            </p:cNvSpPr>
            <p:nvPr/>
          </p:nvSpPr>
          <p:spPr bwMode="auto">
            <a:xfrm>
              <a:off x="2685" y="1248"/>
              <a:ext cx="220" cy="233"/>
            </a:xfrm>
            <a:prstGeom prst="ellipse">
              <a:avLst/>
            </a:prstGeom>
            <a:solidFill>
              <a:srgbClr val="FFFFFF"/>
            </a:solidFill>
            <a:ln w="22225">
              <a:solidFill>
                <a:srgbClr val="000000"/>
              </a:solid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altLang="fr-FR"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6428" name="Text Box 76">
              <a:extLst>
                <a:ext uri="{FF2B5EF4-FFF2-40B4-BE49-F238E27FC236}">
                  <a16:creationId xmlns:a16="http://schemas.microsoft.com/office/drawing/2014/main" id="{402CCF39-6AE2-B593-9F79-9FDEED939903}"/>
                </a:ext>
              </a:extLst>
            </p:cNvPr>
            <p:cNvSpPr txBox="1">
              <a:spLocks noChangeArrowheads="1"/>
            </p:cNvSpPr>
            <p:nvPr/>
          </p:nvSpPr>
          <p:spPr bwMode="auto">
            <a:xfrm>
              <a:off x="3264" y="1872"/>
              <a:ext cx="288" cy="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r-BE" altLang="fr-FR" sz="1200" b="1"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rPr>
                <a:t>98</a:t>
              </a:r>
              <a:endParaRPr kumimoji="0" lang="fr-FR" altLang="fr-FR" sz="18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6429" name="Rectangle 77">
              <a:extLst>
                <a:ext uri="{FF2B5EF4-FFF2-40B4-BE49-F238E27FC236}">
                  <a16:creationId xmlns:a16="http://schemas.microsoft.com/office/drawing/2014/main" id="{6284F8E0-DB4A-B77D-4B21-86C7C44764DD}"/>
                </a:ext>
              </a:extLst>
            </p:cNvPr>
            <p:cNvSpPr>
              <a:spLocks noChangeArrowheads="1"/>
            </p:cNvSpPr>
            <p:nvPr/>
          </p:nvSpPr>
          <p:spPr bwMode="auto">
            <a:xfrm>
              <a:off x="3346" y="1248"/>
              <a:ext cx="221" cy="233"/>
            </a:xfrm>
            <a:prstGeom prst="rect">
              <a:avLst/>
            </a:prstGeom>
            <a:solidFill>
              <a:srgbClr val="FFFFFF"/>
            </a:solidFill>
            <a:ln w="22225">
              <a:solidFill>
                <a:srgbClr val="000000"/>
              </a:solidFill>
              <a:miter lim="800000"/>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altLang="fr-FR"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6430" name="Line 78">
              <a:extLst>
                <a:ext uri="{FF2B5EF4-FFF2-40B4-BE49-F238E27FC236}">
                  <a16:creationId xmlns:a16="http://schemas.microsoft.com/office/drawing/2014/main" id="{81961D47-7A85-9D8B-2D28-E5EB2F407B5B}"/>
                </a:ext>
              </a:extLst>
            </p:cNvPr>
            <p:cNvSpPr>
              <a:spLocks noChangeShapeType="1"/>
            </p:cNvSpPr>
            <p:nvPr/>
          </p:nvSpPr>
          <p:spPr bwMode="auto">
            <a:xfrm>
              <a:off x="3457" y="1481"/>
              <a:ext cx="0" cy="175"/>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6431" name="Oval 80">
              <a:extLst>
                <a:ext uri="{FF2B5EF4-FFF2-40B4-BE49-F238E27FC236}">
                  <a16:creationId xmlns:a16="http://schemas.microsoft.com/office/drawing/2014/main" id="{1218382D-6E3E-A424-F907-8756BA5CC713}"/>
                </a:ext>
              </a:extLst>
            </p:cNvPr>
            <p:cNvSpPr>
              <a:spLocks noChangeArrowheads="1"/>
            </p:cNvSpPr>
            <p:nvPr/>
          </p:nvSpPr>
          <p:spPr bwMode="auto">
            <a:xfrm>
              <a:off x="3071" y="1831"/>
              <a:ext cx="220" cy="233"/>
            </a:xfrm>
            <a:prstGeom prst="ellipse">
              <a:avLst/>
            </a:prstGeom>
            <a:solidFill>
              <a:srgbClr val="FFFFFF"/>
            </a:solidFill>
            <a:ln w="22225">
              <a:solidFill>
                <a:srgbClr val="000000"/>
              </a:solidFill>
              <a:round/>
              <a:headEnd/>
              <a:tailEnd/>
            </a:ln>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altLang="fr-FR"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6432" name="Line 81">
              <a:extLst>
                <a:ext uri="{FF2B5EF4-FFF2-40B4-BE49-F238E27FC236}">
                  <a16:creationId xmlns:a16="http://schemas.microsoft.com/office/drawing/2014/main" id="{FBD8CC7D-DDCF-DEE9-F166-110109DAF984}"/>
                </a:ext>
              </a:extLst>
            </p:cNvPr>
            <p:cNvSpPr>
              <a:spLocks noChangeShapeType="1"/>
            </p:cNvSpPr>
            <p:nvPr/>
          </p:nvSpPr>
          <p:spPr bwMode="auto">
            <a:xfrm>
              <a:off x="3181" y="1656"/>
              <a:ext cx="0" cy="175"/>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6433" name="Line 84">
              <a:extLst>
                <a:ext uri="{FF2B5EF4-FFF2-40B4-BE49-F238E27FC236}">
                  <a16:creationId xmlns:a16="http://schemas.microsoft.com/office/drawing/2014/main" id="{DD84BD50-B02C-6372-1ED4-0FA0214C38F0}"/>
                </a:ext>
              </a:extLst>
            </p:cNvPr>
            <p:cNvSpPr>
              <a:spLocks noChangeShapeType="1"/>
            </p:cNvSpPr>
            <p:nvPr/>
          </p:nvSpPr>
          <p:spPr bwMode="auto">
            <a:xfrm flipH="1">
              <a:off x="3035" y="1296"/>
              <a:ext cx="72" cy="1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6434" name="Line 85">
              <a:extLst>
                <a:ext uri="{FF2B5EF4-FFF2-40B4-BE49-F238E27FC236}">
                  <a16:creationId xmlns:a16="http://schemas.microsoft.com/office/drawing/2014/main" id="{35EF9C39-7A87-7435-44D6-2CCDBBE9D5EA}"/>
                </a:ext>
              </a:extLst>
            </p:cNvPr>
            <p:cNvSpPr>
              <a:spLocks noChangeShapeType="1"/>
            </p:cNvSpPr>
            <p:nvPr/>
          </p:nvSpPr>
          <p:spPr bwMode="auto">
            <a:xfrm flipH="1">
              <a:off x="3094" y="1305"/>
              <a:ext cx="72" cy="144"/>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grpSp>
      <p:grpSp>
        <p:nvGrpSpPr>
          <p:cNvPr id="2164" name="Group 116">
            <a:extLst>
              <a:ext uri="{FF2B5EF4-FFF2-40B4-BE49-F238E27FC236}">
                <a16:creationId xmlns:a16="http://schemas.microsoft.com/office/drawing/2014/main" id="{2DA8F655-6194-FA73-CC1A-C256E5802C33}"/>
              </a:ext>
            </a:extLst>
          </p:cNvPr>
          <p:cNvGrpSpPr>
            <a:grpSpLocks/>
          </p:cNvGrpSpPr>
          <p:nvPr/>
        </p:nvGrpSpPr>
        <p:grpSpPr bwMode="auto">
          <a:xfrm>
            <a:off x="3962400" y="3657600"/>
            <a:ext cx="3810000" cy="2209800"/>
            <a:chOff x="1536" y="2304"/>
            <a:chExt cx="2400" cy="1392"/>
          </a:xfrm>
        </p:grpSpPr>
        <p:pic>
          <p:nvPicPr>
            <p:cNvPr id="16414" name="Picture 86" descr="Institution 1">
              <a:extLst>
                <a:ext uri="{FF2B5EF4-FFF2-40B4-BE49-F238E27FC236}">
                  <a16:creationId xmlns:a16="http://schemas.microsoft.com/office/drawing/2014/main" id="{CCB1EFDE-9C4F-3981-F38D-362433415F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72" y="2400"/>
              <a:ext cx="624" cy="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15" name="Picture 87" descr="Institution 2">
              <a:extLst>
                <a:ext uri="{FF2B5EF4-FFF2-40B4-BE49-F238E27FC236}">
                  <a16:creationId xmlns:a16="http://schemas.microsoft.com/office/drawing/2014/main" id="{E583DCE8-8564-5C72-ECC0-4A6D1A93ED9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88" y="3168"/>
              <a:ext cx="624" cy="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16" name="Picture 88" descr="Institution 2">
              <a:extLst>
                <a:ext uri="{FF2B5EF4-FFF2-40B4-BE49-F238E27FC236}">
                  <a16:creationId xmlns:a16="http://schemas.microsoft.com/office/drawing/2014/main" id="{92F4E99D-B045-167D-3E2F-E39B12C561F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flipH="1">
              <a:off x="3360" y="2304"/>
              <a:ext cx="576"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17" name="Picture 89" descr="Juge">
              <a:extLst>
                <a:ext uri="{FF2B5EF4-FFF2-40B4-BE49-F238E27FC236}">
                  <a16:creationId xmlns:a16="http://schemas.microsoft.com/office/drawing/2014/main" id="{49B789FB-0337-BE45-C23A-30B7C468814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36" y="2448"/>
              <a:ext cx="365" cy="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18" name="Picture 90" descr="Médecin">
              <a:extLst>
                <a:ext uri="{FF2B5EF4-FFF2-40B4-BE49-F238E27FC236}">
                  <a16:creationId xmlns:a16="http://schemas.microsoft.com/office/drawing/2014/main" id="{E68E810D-E581-9259-2C7B-1A48E3D5980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52" y="3120"/>
              <a:ext cx="309"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19" name="Picture 91" descr="Professionnel">
              <a:extLst>
                <a:ext uri="{FF2B5EF4-FFF2-40B4-BE49-F238E27FC236}">
                  <a16:creationId xmlns:a16="http://schemas.microsoft.com/office/drawing/2014/main" id="{356A66C9-6A5B-6124-EA7A-3D4F953161F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168" y="2304"/>
              <a:ext cx="180" cy="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20" name="Picture 92" descr="Policier">
              <a:extLst>
                <a:ext uri="{FF2B5EF4-FFF2-40B4-BE49-F238E27FC236}">
                  <a16:creationId xmlns:a16="http://schemas.microsoft.com/office/drawing/2014/main" id="{490CC954-816F-58FF-F1F6-699E4674608F}"/>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flipH="1">
              <a:off x="3648" y="3024"/>
              <a:ext cx="283" cy="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141" name="Freeform 93">
            <a:extLst>
              <a:ext uri="{FF2B5EF4-FFF2-40B4-BE49-F238E27FC236}">
                <a16:creationId xmlns:a16="http://schemas.microsoft.com/office/drawing/2014/main" id="{4B0108CC-8183-28EA-CC4C-53F88ABD127A}"/>
              </a:ext>
            </a:extLst>
          </p:cNvPr>
          <p:cNvSpPr>
            <a:spLocks/>
          </p:cNvSpPr>
          <p:nvPr/>
        </p:nvSpPr>
        <p:spPr bwMode="auto">
          <a:xfrm>
            <a:off x="4495800" y="2438400"/>
            <a:ext cx="381000" cy="533400"/>
          </a:xfrm>
          <a:custGeom>
            <a:avLst/>
            <a:gdLst>
              <a:gd name="T0" fmla="*/ 2147483646 w 240"/>
              <a:gd name="T1" fmla="*/ 0 h 336"/>
              <a:gd name="T2" fmla="*/ 0 w 240"/>
              <a:gd name="T3" fmla="*/ 2147483646 h 336"/>
              <a:gd name="T4" fmla="*/ 2147483646 w 240"/>
              <a:gd name="T5" fmla="*/ 2147483646 h 336"/>
              <a:gd name="T6" fmla="*/ 2147483646 w 240"/>
              <a:gd name="T7" fmla="*/ 2147483646 h 33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40" h="336">
                <a:moveTo>
                  <a:pt x="48" y="0"/>
                </a:moveTo>
                <a:cubicBezTo>
                  <a:pt x="24" y="48"/>
                  <a:pt x="0" y="96"/>
                  <a:pt x="0" y="144"/>
                </a:cubicBezTo>
                <a:cubicBezTo>
                  <a:pt x="0" y="192"/>
                  <a:pt x="8" y="256"/>
                  <a:pt x="48" y="288"/>
                </a:cubicBezTo>
                <a:cubicBezTo>
                  <a:pt x="88" y="320"/>
                  <a:pt x="164" y="328"/>
                  <a:pt x="240" y="336"/>
                </a:cubicBezTo>
              </a:path>
            </a:pathLst>
          </a:custGeom>
          <a:noFill/>
          <a:ln w="22225">
            <a:solidFill>
              <a:srgbClr val="333399"/>
            </a:solidFill>
            <a:round/>
            <a:headEnd/>
            <a:tailEnd type="stealth" w="med" len="med"/>
          </a:ln>
          <a:extLst>
            <a:ext uri="{909E8E84-426E-40DD-AFC4-6F175D3DCCD1}">
              <a14:hiddenFill xmlns:a14="http://schemas.microsoft.com/office/drawing/2010/main">
                <a:solidFill>
                  <a:schemeClr val="accent1"/>
                </a:solid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2142" name="Freeform 94">
            <a:extLst>
              <a:ext uri="{FF2B5EF4-FFF2-40B4-BE49-F238E27FC236}">
                <a16:creationId xmlns:a16="http://schemas.microsoft.com/office/drawing/2014/main" id="{B7EF49E4-5EB7-B327-426C-D316DB2C592F}"/>
              </a:ext>
            </a:extLst>
          </p:cNvPr>
          <p:cNvSpPr>
            <a:spLocks/>
          </p:cNvSpPr>
          <p:nvPr/>
        </p:nvSpPr>
        <p:spPr bwMode="auto">
          <a:xfrm>
            <a:off x="5943600" y="1397000"/>
            <a:ext cx="1143000" cy="431800"/>
          </a:xfrm>
          <a:custGeom>
            <a:avLst/>
            <a:gdLst>
              <a:gd name="T0" fmla="*/ 0 w 720"/>
              <a:gd name="T1" fmla="*/ 2147483646 h 272"/>
              <a:gd name="T2" fmla="*/ 2147483646 w 720"/>
              <a:gd name="T3" fmla="*/ 2147483646 h 272"/>
              <a:gd name="T4" fmla="*/ 2147483646 w 720"/>
              <a:gd name="T5" fmla="*/ 2147483646 h 272"/>
              <a:gd name="T6" fmla="*/ 2147483646 w 720"/>
              <a:gd name="T7" fmla="*/ 2147483646 h 27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20" h="272">
                <a:moveTo>
                  <a:pt x="0" y="272"/>
                </a:moveTo>
                <a:cubicBezTo>
                  <a:pt x="24" y="196"/>
                  <a:pt x="48" y="120"/>
                  <a:pt x="144" y="80"/>
                </a:cubicBezTo>
                <a:cubicBezTo>
                  <a:pt x="240" y="40"/>
                  <a:pt x="480" y="0"/>
                  <a:pt x="576" y="32"/>
                </a:cubicBezTo>
                <a:cubicBezTo>
                  <a:pt x="672" y="64"/>
                  <a:pt x="696" y="168"/>
                  <a:pt x="720" y="272"/>
                </a:cubicBezTo>
              </a:path>
            </a:pathLst>
          </a:custGeom>
          <a:noFill/>
          <a:ln w="22225">
            <a:solidFill>
              <a:srgbClr val="333399"/>
            </a:solidFill>
            <a:round/>
            <a:headEnd/>
            <a:tailEnd type="stealth" w="med" len="med"/>
          </a:ln>
          <a:extLst>
            <a:ext uri="{909E8E84-426E-40DD-AFC4-6F175D3DCCD1}">
              <a14:hiddenFill xmlns:a14="http://schemas.microsoft.com/office/drawing/2010/main">
                <a:solidFill>
                  <a:schemeClr val="accent1"/>
                </a:solid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2144" name="Freeform 96">
            <a:extLst>
              <a:ext uri="{FF2B5EF4-FFF2-40B4-BE49-F238E27FC236}">
                <a16:creationId xmlns:a16="http://schemas.microsoft.com/office/drawing/2014/main" id="{EBF16958-DE24-CDB5-D351-1394DFE66274}"/>
              </a:ext>
            </a:extLst>
          </p:cNvPr>
          <p:cNvSpPr>
            <a:spLocks/>
          </p:cNvSpPr>
          <p:nvPr/>
        </p:nvSpPr>
        <p:spPr bwMode="auto">
          <a:xfrm>
            <a:off x="5105400" y="2057400"/>
            <a:ext cx="1143000" cy="1104900"/>
          </a:xfrm>
          <a:custGeom>
            <a:avLst/>
            <a:gdLst>
              <a:gd name="T0" fmla="*/ 2147483646 w 720"/>
              <a:gd name="T1" fmla="*/ 2147483646 h 696"/>
              <a:gd name="T2" fmla="*/ 2147483646 w 720"/>
              <a:gd name="T3" fmla="*/ 2147483646 h 696"/>
              <a:gd name="T4" fmla="*/ 2147483646 w 720"/>
              <a:gd name="T5" fmla="*/ 2147483646 h 696"/>
              <a:gd name="T6" fmla="*/ 2147483646 w 720"/>
              <a:gd name="T7" fmla="*/ 2147483646 h 696"/>
              <a:gd name="T8" fmla="*/ 0 w 720"/>
              <a:gd name="T9" fmla="*/ 0 h 69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20" h="696">
                <a:moveTo>
                  <a:pt x="720" y="672"/>
                </a:moveTo>
                <a:cubicBezTo>
                  <a:pt x="608" y="684"/>
                  <a:pt x="496" y="696"/>
                  <a:pt x="432" y="624"/>
                </a:cubicBezTo>
                <a:cubicBezTo>
                  <a:pt x="368" y="552"/>
                  <a:pt x="368" y="336"/>
                  <a:pt x="336" y="240"/>
                </a:cubicBezTo>
                <a:cubicBezTo>
                  <a:pt x="304" y="144"/>
                  <a:pt x="296" y="88"/>
                  <a:pt x="240" y="48"/>
                </a:cubicBezTo>
                <a:cubicBezTo>
                  <a:pt x="184" y="8"/>
                  <a:pt x="92" y="4"/>
                  <a:pt x="0" y="0"/>
                </a:cubicBezTo>
              </a:path>
            </a:pathLst>
          </a:custGeom>
          <a:noFill/>
          <a:ln w="22225">
            <a:solidFill>
              <a:srgbClr val="333399"/>
            </a:solidFill>
            <a:round/>
            <a:headEnd/>
            <a:tailEnd type="stealth" w="med" len="med"/>
          </a:ln>
          <a:extLst>
            <a:ext uri="{909E8E84-426E-40DD-AFC4-6F175D3DCCD1}">
              <a14:hiddenFill xmlns:a14="http://schemas.microsoft.com/office/drawing/2010/main">
                <a:solidFill>
                  <a:schemeClr val="accent1"/>
                </a:solid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grpSp>
        <p:nvGrpSpPr>
          <p:cNvPr id="2166" name="Group 118">
            <a:extLst>
              <a:ext uri="{FF2B5EF4-FFF2-40B4-BE49-F238E27FC236}">
                <a16:creationId xmlns:a16="http://schemas.microsoft.com/office/drawing/2014/main" id="{9FE829FB-2438-F42A-F1E4-676B693EF5C6}"/>
              </a:ext>
            </a:extLst>
          </p:cNvPr>
          <p:cNvGrpSpPr>
            <a:grpSpLocks/>
          </p:cNvGrpSpPr>
          <p:nvPr/>
        </p:nvGrpSpPr>
        <p:grpSpPr bwMode="auto">
          <a:xfrm>
            <a:off x="5410200" y="2209800"/>
            <a:ext cx="2400300" cy="2819400"/>
            <a:chOff x="2448" y="1392"/>
            <a:chExt cx="1512" cy="1776"/>
          </a:xfrm>
        </p:grpSpPr>
        <p:sp>
          <p:nvSpPr>
            <p:cNvPr id="16412" name="Freeform 97">
              <a:extLst>
                <a:ext uri="{FF2B5EF4-FFF2-40B4-BE49-F238E27FC236}">
                  <a16:creationId xmlns:a16="http://schemas.microsoft.com/office/drawing/2014/main" id="{F391C2E2-DA82-9814-CD90-83C587A57C0A}"/>
                </a:ext>
              </a:extLst>
            </p:cNvPr>
            <p:cNvSpPr>
              <a:spLocks/>
            </p:cNvSpPr>
            <p:nvPr/>
          </p:nvSpPr>
          <p:spPr bwMode="auto">
            <a:xfrm>
              <a:off x="3648" y="1392"/>
              <a:ext cx="312" cy="912"/>
            </a:xfrm>
            <a:custGeom>
              <a:avLst/>
              <a:gdLst>
                <a:gd name="T0" fmla="*/ 0 w 312"/>
                <a:gd name="T1" fmla="*/ 0 h 912"/>
                <a:gd name="T2" fmla="*/ 288 w 312"/>
                <a:gd name="T3" fmla="*/ 288 h 912"/>
                <a:gd name="T4" fmla="*/ 144 w 312"/>
                <a:gd name="T5" fmla="*/ 912 h 912"/>
                <a:gd name="T6" fmla="*/ 0 60000 65536"/>
                <a:gd name="T7" fmla="*/ 0 60000 65536"/>
                <a:gd name="T8" fmla="*/ 0 60000 65536"/>
              </a:gdLst>
              <a:ahLst/>
              <a:cxnLst>
                <a:cxn ang="T6">
                  <a:pos x="T0" y="T1"/>
                </a:cxn>
                <a:cxn ang="T7">
                  <a:pos x="T2" y="T3"/>
                </a:cxn>
                <a:cxn ang="T8">
                  <a:pos x="T4" y="T5"/>
                </a:cxn>
              </a:cxnLst>
              <a:rect l="0" t="0" r="r" b="b"/>
              <a:pathLst>
                <a:path w="312" h="912">
                  <a:moveTo>
                    <a:pt x="0" y="0"/>
                  </a:moveTo>
                  <a:cubicBezTo>
                    <a:pt x="132" y="68"/>
                    <a:pt x="264" y="136"/>
                    <a:pt x="288" y="288"/>
                  </a:cubicBezTo>
                  <a:cubicBezTo>
                    <a:pt x="312" y="440"/>
                    <a:pt x="228" y="676"/>
                    <a:pt x="144" y="912"/>
                  </a:cubicBezTo>
                </a:path>
              </a:pathLst>
            </a:custGeom>
            <a:noFill/>
            <a:ln w="22225">
              <a:solidFill>
                <a:srgbClr val="FF0000"/>
              </a:solidFill>
              <a:round/>
              <a:headEnd/>
              <a:tailEnd type="stealth" w="med" len="med"/>
            </a:ln>
            <a:extLst>
              <a:ext uri="{909E8E84-426E-40DD-AFC4-6F175D3DCCD1}">
                <a14:hiddenFill xmlns:a14="http://schemas.microsoft.com/office/drawing/2010/main">
                  <a:solidFill>
                    <a:schemeClr val="accent1"/>
                  </a:solid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6413" name="Freeform 98">
              <a:extLst>
                <a:ext uri="{FF2B5EF4-FFF2-40B4-BE49-F238E27FC236}">
                  <a16:creationId xmlns:a16="http://schemas.microsoft.com/office/drawing/2014/main" id="{60C0B67E-1C47-50FB-74D6-CDA26CD02C3F}"/>
                </a:ext>
              </a:extLst>
            </p:cNvPr>
            <p:cNvSpPr>
              <a:spLocks/>
            </p:cNvSpPr>
            <p:nvPr/>
          </p:nvSpPr>
          <p:spPr bwMode="auto">
            <a:xfrm>
              <a:off x="2448" y="2064"/>
              <a:ext cx="544" cy="1104"/>
            </a:xfrm>
            <a:custGeom>
              <a:avLst/>
              <a:gdLst>
                <a:gd name="T0" fmla="*/ 0 w 544"/>
                <a:gd name="T1" fmla="*/ 0 h 1104"/>
                <a:gd name="T2" fmla="*/ 480 w 544"/>
                <a:gd name="T3" fmla="*/ 144 h 1104"/>
                <a:gd name="T4" fmla="*/ 384 w 544"/>
                <a:gd name="T5" fmla="*/ 720 h 1104"/>
                <a:gd name="T6" fmla="*/ 432 w 544"/>
                <a:gd name="T7" fmla="*/ 1104 h 110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544" h="1104">
                  <a:moveTo>
                    <a:pt x="0" y="0"/>
                  </a:moveTo>
                  <a:cubicBezTo>
                    <a:pt x="208" y="12"/>
                    <a:pt x="416" y="24"/>
                    <a:pt x="480" y="144"/>
                  </a:cubicBezTo>
                  <a:cubicBezTo>
                    <a:pt x="544" y="264"/>
                    <a:pt x="392" y="560"/>
                    <a:pt x="384" y="720"/>
                  </a:cubicBezTo>
                  <a:cubicBezTo>
                    <a:pt x="376" y="880"/>
                    <a:pt x="404" y="992"/>
                    <a:pt x="432" y="1104"/>
                  </a:cubicBezTo>
                </a:path>
              </a:pathLst>
            </a:custGeom>
            <a:noFill/>
            <a:ln w="22225">
              <a:solidFill>
                <a:srgbClr val="FF0000"/>
              </a:solidFill>
              <a:round/>
              <a:headEnd/>
              <a:tailEnd type="stealth" w="med" len="med"/>
            </a:ln>
            <a:extLst>
              <a:ext uri="{909E8E84-426E-40DD-AFC4-6F175D3DCCD1}">
                <a14:hiddenFill xmlns:a14="http://schemas.microsoft.com/office/drawing/2010/main">
                  <a:solidFill>
                    <a:schemeClr val="accent1"/>
                  </a:solid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grpSp>
      <p:grpSp>
        <p:nvGrpSpPr>
          <p:cNvPr id="2163" name="Group 115">
            <a:extLst>
              <a:ext uri="{FF2B5EF4-FFF2-40B4-BE49-F238E27FC236}">
                <a16:creationId xmlns:a16="http://schemas.microsoft.com/office/drawing/2014/main" id="{E649DEF6-E9B9-987D-F497-176E631B0E51}"/>
              </a:ext>
            </a:extLst>
          </p:cNvPr>
          <p:cNvGrpSpPr>
            <a:grpSpLocks/>
          </p:cNvGrpSpPr>
          <p:nvPr/>
        </p:nvGrpSpPr>
        <p:grpSpPr bwMode="auto">
          <a:xfrm>
            <a:off x="3886200" y="1219200"/>
            <a:ext cx="565150" cy="762000"/>
            <a:chOff x="1488" y="768"/>
            <a:chExt cx="356" cy="480"/>
          </a:xfrm>
        </p:grpSpPr>
        <p:pic>
          <p:nvPicPr>
            <p:cNvPr id="16410" name="Picture 99" descr="Usager 1">
              <a:extLst>
                <a:ext uri="{FF2B5EF4-FFF2-40B4-BE49-F238E27FC236}">
                  <a16:creationId xmlns:a16="http://schemas.microsoft.com/office/drawing/2014/main" id="{E54EAC4F-0AB2-5CB2-979B-27CCCA3CFD4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488" y="816"/>
              <a:ext cx="173" cy="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11" name="Picture 100" descr="Usagère 2">
              <a:extLst>
                <a:ext uri="{FF2B5EF4-FFF2-40B4-BE49-F238E27FC236}">
                  <a16:creationId xmlns:a16="http://schemas.microsoft.com/office/drawing/2014/main" id="{A54ACEA3-1105-4B71-A2D4-98C48AD1F46F}"/>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680" y="768"/>
              <a:ext cx="164" cy="4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149" name="Freeform 101">
            <a:extLst>
              <a:ext uri="{FF2B5EF4-FFF2-40B4-BE49-F238E27FC236}">
                <a16:creationId xmlns:a16="http://schemas.microsoft.com/office/drawing/2014/main" id="{BF1A3E90-C871-BB23-66C2-207F45BD25FD}"/>
              </a:ext>
            </a:extLst>
          </p:cNvPr>
          <p:cNvSpPr>
            <a:spLocks/>
          </p:cNvSpPr>
          <p:nvPr/>
        </p:nvSpPr>
        <p:spPr bwMode="auto">
          <a:xfrm>
            <a:off x="4572000" y="1254126"/>
            <a:ext cx="1219200" cy="650875"/>
          </a:xfrm>
          <a:custGeom>
            <a:avLst/>
            <a:gdLst>
              <a:gd name="T0" fmla="*/ 2147483646 w 768"/>
              <a:gd name="T1" fmla="*/ 2147483646 h 410"/>
              <a:gd name="T2" fmla="*/ 2147483646 w 768"/>
              <a:gd name="T3" fmla="*/ 2147483646 h 410"/>
              <a:gd name="T4" fmla="*/ 2147483646 w 768"/>
              <a:gd name="T5" fmla="*/ 2147483646 h 410"/>
              <a:gd name="T6" fmla="*/ 2147483646 w 768"/>
              <a:gd name="T7" fmla="*/ 2147483646 h 410"/>
              <a:gd name="T8" fmla="*/ 0 w 768"/>
              <a:gd name="T9" fmla="*/ 2147483646 h 41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68" h="410">
                <a:moveTo>
                  <a:pt x="768" y="410"/>
                </a:moveTo>
                <a:cubicBezTo>
                  <a:pt x="753" y="389"/>
                  <a:pt x="684" y="336"/>
                  <a:pt x="676" y="286"/>
                </a:cubicBezTo>
                <a:cubicBezTo>
                  <a:pt x="668" y="236"/>
                  <a:pt x="748" y="154"/>
                  <a:pt x="720" y="108"/>
                </a:cubicBezTo>
                <a:cubicBezTo>
                  <a:pt x="692" y="62"/>
                  <a:pt x="627" y="0"/>
                  <a:pt x="507" y="10"/>
                </a:cubicBezTo>
                <a:cubicBezTo>
                  <a:pt x="387" y="20"/>
                  <a:pt x="106" y="137"/>
                  <a:pt x="0" y="170"/>
                </a:cubicBezTo>
              </a:path>
            </a:pathLst>
          </a:custGeom>
          <a:noFill/>
          <a:ln w="22225">
            <a:solidFill>
              <a:srgbClr val="333399"/>
            </a:solidFill>
            <a:round/>
            <a:headEnd/>
            <a:tailEnd type="stealth" w="med" len="med"/>
          </a:ln>
          <a:extLst>
            <a:ext uri="{909E8E84-426E-40DD-AFC4-6F175D3DCCD1}">
              <a14:hiddenFill xmlns:a14="http://schemas.microsoft.com/office/drawing/2010/main">
                <a:solidFill>
                  <a:schemeClr val="accent1"/>
                </a:solid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2150" name="Freeform 102">
            <a:extLst>
              <a:ext uri="{FF2B5EF4-FFF2-40B4-BE49-F238E27FC236}">
                <a16:creationId xmlns:a16="http://schemas.microsoft.com/office/drawing/2014/main" id="{59800F47-3BEA-39CA-50AC-F01A774857B7}"/>
              </a:ext>
            </a:extLst>
          </p:cNvPr>
          <p:cNvSpPr>
            <a:spLocks/>
          </p:cNvSpPr>
          <p:nvPr/>
        </p:nvSpPr>
        <p:spPr bwMode="auto">
          <a:xfrm>
            <a:off x="4260850" y="4724401"/>
            <a:ext cx="996950" cy="1082675"/>
          </a:xfrm>
          <a:custGeom>
            <a:avLst/>
            <a:gdLst>
              <a:gd name="T0" fmla="*/ 2147483646 w 628"/>
              <a:gd name="T1" fmla="*/ 2147483646 h 682"/>
              <a:gd name="T2" fmla="*/ 2147483646 w 628"/>
              <a:gd name="T3" fmla="*/ 2147483646 h 682"/>
              <a:gd name="T4" fmla="*/ 2147483646 w 628"/>
              <a:gd name="T5" fmla="*/ 2147483646 h 682"/>
              <a:gd name="T6" fmla="*/ 2147483646 w 628"/>
              <a:gd name="T7" fmla="*/ 0 h 68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628" h="682">
                <a:moveTo>
                  <a:pt x="628" y="528"/>
                </a:moveTo>
                <a:cubicBezTo>
                  <a:pt x="544" y="547"/>
                  <a:pt x="229" y="682"/>
                  <a:pt x="125" y="642"/>
                </a:cubicBezTo>
                <a:cubicBezTo>
                  <a:pt x="21" y="602"/>
                  <a:pt x="8" y="395"/>
                  <a:pt x="4" y="288"/>
                </a:cubicBezTo>
                <a:cubicBezTo>
                  <a:pt x="0" y="181"/>
                  <a:pt x="44" y="96"/>
                  <a:pt x="100" y="0"/>
                </a:cubicBezTo>
              </a:path>
            </a:pathLst>
          </a:custGeom>
          <a:noFill/>
          <a:ln w="22225">
            <a:solidFill>
              <a:srgbClr val="008080"/>
            </a:solidFill>
            <a:round/>
            <a:headEnd/>
            <a:tailEnd type="stealth" w="med" len="med"/>
          </a:ln>
          <a:extLst>
            <a:ext uri="{909E8E84-426E-40DD-AFC4-6F175D3DCCD1}">
              <a14:hiddenFill xmlns:a14="http://schemas.microsoft.com/office/drawing/2010/main">
                <a:solidFill>
                  <a:schemeClr val="accent1"/>
                </a:solid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2151" name="Freeform 103">
            <a:extLst>
              <a:ext uri="{FF2B5EF4-FFF2-40B4-BE49-F238E27FC236}">
                <a16:creationId xmlns:a16="http://schemas.microsoft.com/office/drawing/2014/main" id="{F1F6FFD5-E520-0946-3FEC-F9EFD8603A1E}"/>
              </a:ext>
            </a:extLst>
          </p:cNvPr>
          <p:cNvSpPr>
            <a:spLocks/>
          </p:cNvSpPr>
          <p:nvPr/>
        </p:nvSpPr>
        <p:spPr bwMode="auto">
          <a:xfrm>
            <a:off x="6019800" y="5867400"/>
            <a:ext cx="1524000" cy="573088"/>
          </a:xfrm>
          <a:custGeom>
            <a:avLst/>
            <a:gdLst>
              <a:gd name="T0" fmla="*/ 0 w 960"/>
              <a:gd name="T1" fmla="*/ 0 h 361"/>
              <a:gd name="T2" fmla="*/ 2147483646 w 960"/>
              <a:gd name="T3" fmla="*/ 2147483646 h 361"/>
              <a:gd name="T4" fmla="*/ 2147483646 w 960"/>
              <a:gd name="T5" fmla="*/ 2147483646 h 361"/>
              <a:gd name="T6" fmla="*/ 2147483646 w 960"/>
              <a:gd name="T7" fmla="*/ 0 h 3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60" h="361">
                <a:moveTo>
                  <a:pt x="0" y="0"/>
                </a:moveTo>
                <a:cubicBezTo>
                  <a:pt x="23" y="52"/>
                  <a:pt x="8" y="265"/>
                  <a:pt x="137" y="313"/>
                </a:cubicBezTo>
                <a:cubicBezTo>
                  <a:pt x="266" y="361"/>
                  <a:pt x="640" y="338"/>
                  <a:pt x="777" y="286"/>
                </a:cubicBezTo>
                <a:cubicBezTo>
                  <a:pt x="914" y="234"/>
                  <a:pt x="922" y="60"/>
                  <a:pt x="960" y="0"/>
                </a:cubicBezTo>
              </a:path>
            </a:pathLst>
          </a:custGeom>
          <a:noFill/>
          <a:ln w="22225">
            <a:solidFill>
              <a:srgbClr val="008080"/>
            </a:solidFill>
            <a:round/>
            <a:headEnd/>
            <a:tailEnd type="stealth" w="med" len="med"/>
          </a:ln>
          <a:extLst>
            <a:ext uri="{909E8E84-426E-40DD-AFC4-6F175D3DCCD1}">
              <a14:hiddenFill xmlns:a14="http://schemas.microsoft.com/office/drawing/2010/main">
                <a:solidFill>
                  <a:schemeClr val="accent1"/>
                </a:solid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2152" name="Freeform 104">
            <a:extLst>
              <a:ext uri="{FF2B5EF4-FFF2-40B4-BE49-F238E27FC236}">
                <a16:creationId xmlns:a16="http://schemas.microsoft.com/office/drawing/2014/main" id="{4E8C49CF-7F07-96DB-A059-18F6496B8D52}"/>
              </a:ext>
            </a:extLst>
          </p:cNvPr>
          <p:cNvSpPr>
            <a:spLocks/>
          </p:cNvSpPr>
          <p:nvPr/>
        </p:nvSpPr>
        <p:spPr bwMode="auto">
          <a:xfrm>
            <a:off x="6584950" y="4572000"/>
            <a:ext cx="654050" cy="381000"/>
          </a:xfrm>
          <a:custGeom>
            <a:avLst/>
            <a:gdLst>
              <a:gd name="T0" fmla="*/ 2147483646 w 412"/>
              <a:gd name="T1" fmla="*/ 0 h 240"/>
              <a:gd name="T2" fmla="*/ 2147483646 w 412"/>
              <a:gd name="T3" fmla="*/ 2147483646 h 240"/>
              <a:gd name="T4" fmla="*/ 2147483646 w 412"/>
              <a:gd name="T5" fmla="*/ 2147483646 h 240"/>
              <a:gd name="T6" fmla="*/ 2147483646 w 412"/>
              <a:gd name="T7" fmla="*/ 2147483646 h 24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12" h="240">
                <a:moveTo>
                  <a:pt x="76" y="0"/>
                </a:moveTo>
                <a:cubicBezTo>
                  <a:pt x="36" y="60"/>
                  <a:pt x="0" y="114"/>
                  <a:pt x="28" y="144"/>
                </a:cubicBezTo>
                <a:cubicBezTo>
                  <a:pt x="56" y="174"/>
                  <a:pt x="179" y="162"/>
                  <a:pt x="243" y="178"/>
                </a:cubicBezTo>
                <a:cubicBezTo>
                  <a:pt x="307" y="194"/>
                  <a:pt x="377" y="227"/>
                  <a:pt x="412" y="240"/>
                </a:cubicBezTo>
              </a:path>
            </a:pathLst>
          </a:custGeom>
          <a:noFill/>
          <a:ln w="22225">
            <a:solidFill>
              <a:srgbClr val="008080"/>
            </a:solidFill>
            <a:round/>
            <a:headEnd/>
            <a:tailEnd type="stealth" w="med" len="med"/>
          </a:ln>
          <a:extLst>
            <a:ext uri="{909E8E84-426E-40DD-AFC4-6F175D3DCCD1}">
              <a14:hiddenFill xmlns:a14="http://schemas.microsoft.com/office/drawing/2010/main">
                <a:solidFill>
                  <a:schemeClr val="accent1"/>
                </a:solid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grpSp>
        <p:nvGrpSpPr>
          <p:cNvPr id="2165" name="Group 117">
            <a:extLst>
              <a:ext uri="{FF2B5EF4-FFF2-40B4-BE49-F238E27FC236}">
                <a16:creationId xmlns:a16="http://schemas.microsoft.com/office/drawing/2014/main" id="{94D9138C-52F7-C0E7-1C0A-2071044B8751}"/>
              </a:ext>
            </a:extLst>
          </p:cNvPr>
          <p:cNvGrpSpPr>
            <a:grpSpLocks/>
          </p:cNvGrpSpPr>
          <p:nvPr/>
        </p:nvGrpSpPr>
        <p:grpSpPr bwMode="auto">
          <a:xfrm>
            <a:off x="4572000" y="2438400"/>
            <a:ext cx="2806700" cy="1676400"/>
            <a:chOff x="1920" y="1536"/>
            <a:chExt cx="1768" cy="1056"/>
          </a:xfrm>
        </p:grpSpPr>
        <p:sp>
          <p:nvSpPr>
            <p:cNvPr id="16408" name="Freeform 105">
              <a:extLst>
                <a:ext uri="{FF2B5EF4-FFF2-40B4-BE49-F238E27FC236}">
                  <a16:creationId xmlns:a16="http://schemas.microsoft.com/office/drawing/2014/main" id="{CE44FECE-D791-2FD3-23D6-FAFAAB1409B8}"/>
                </a:ext>
              </a:extLst>
            </p:cNvPr>
            <p:cNvSpPr>
              <a:spLocks/>
            </p:cNvSpPr>
            <p:nvPr/>
          </p:nvSpPr>
          <p:spPr bwMode="auto">
            <a:xfrm>
              <a:off x="1920" y="2016"/>
              <a:ext cx="240" cy="528"/>
            </a:xfrm>
            <a:custGeom>
              <a:avLst/>
              <a:gdLst>
                <a:gd name="T0" fmla="*/ 0 w 240"/>
                <a:gd name="T1" fmla="*/ 528 h 528"/>
                <a:gd name="T2" fmla="*/ 48 w 240"/>
                <a:gd name="T3" fmla="*/ 288 h 528"/>
                <a:gd name="T4" fmla="*/ 240 w 240"/>
                <a:gd name="T5" fmla="*/ 0 h 528"/>
                <a:gd name="T6" fmla="*/ 0 60000 65536"/>
                <a:gd name="T7" fmla="*/ 0 60000 65536"/>
                <a:gd name="T8" fmla="*/ 0 60000 65536"/>
              </a:gdLst>
              <a:ahLst/>
              <a:cxnLst>
                <a:cxn ang="T6">
                  <a:pos x="T0" y="T1"/>
                </a:cxn>
                <a:cxn ang="T7">
                  <a:pos x="T2" y="T3"/>
                </a:cxn>
                <a:cxn ang="T8">
                  <a:pos x="T4" y="T5"/>
                </a:cxn>
              </a:cxnLst>
              <a:rect l="0" t="0" r="r" b="b"/>
              <a:pathLst>
                <a:path w="240" h="528">
                  <a:moveTo>
                    <a:pt x="0" y="528"/>
                  </a:moveTo>
                  <a:cubicBezTo>
                    <a:pt x="4" y="452"/>
                    <a:pt x="8" y="376"/>
                    <a:pt x="48" y="288"/>
                  </a:cubicBezTo>
                  <a:cubicBezTo>
                    <a:pt x="88" y="200"/>
                    <a:pt x="164" y="100"/>
                    <a:pt x="240" y="0"/>
                  </a:cubicBezTo>
                </a:path>
              </a:pathLst>
            </a:custGeom>
            <a:noFill/>
            <a:ln w="22225">
              <a:solidFill>
                <a:srgbClr val="FF6600"/>
              </a:solidFill>
              <a:round/>
              <a:headEnd/>
              <a:tailEnd type="stealth" w="med" len="med"/>
            </a:ln>
            <a:extLst>
              <a:ext uri="{909E8E84-426E-40DD-AFC4-6F175D3DCCD1}">
                <a14:hiddenFill xmlns:a14="http://schemas.microsoft.com/office/drawing/2010/main">
                  <a:solidFill>
                    <a:schemeClr val="accent1"/>
                  </a:solid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sp>
          <p:nvSpPr>
            <p:cNvPr id="16409" name="Freeform 106">
              <a:extLst>
                <a:ext uri="{FF2B5EF4-FFF2-40B4-BE49-F238E27FC236}">
                  <a16:creationId xmlns:a16="http://schemas.microsoft.com/office/drawing/2014/main" id="{9ED7D70B-03B7-6D69-1BB4-000FBDC4DC59}"/>
                </a:ext>
              </a:extLst>
            </p:cNvPr>
            <p:cNvSpPr>
              <a:spLocks/>
            </p:cNvSpPr>
            <p:nvPr/>
          </p:nvSpPr>
          <p:spPr bwMode="auto">
            <a:xfrm>
              <a:off x="2992" y="1536"/>
              <a:ext cx="696" cy="1056"/>
            </a:xfrm>
            <a:custGeom>
              <a:avLst/>
              <a:gdLst>
                <a:gd name="T0" fmla="*/ 176 w 696"/>
                <a:gd name="T1" fmla="*/ 1056 h 1056"/>
                <a:gd name="T2" fmla="*/ 32 w 696"/>
                <a:gd name="T3" fmla="*/ 816 h 1056"/>
                <a:gd name="T4" fmla="*/ 368 w 696"/>
                <a:gd name="T5" fmla="*/ 624 h 1056"/>
                <a:gd name="T6" fmla="*/ 656 w 696"/>
                <a:gd name="T7" fmla="*/ 432 h 1056"/>
                <a:gd name="T8" fmla="*/ 608 w 696"/>
                <a:gd name="T9" fmla="*/ 0 h 10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96" h="1056">
                  <a:moveTo>
                    <a:pt x="176" y="1056"/>
                  </a:moveTo>
                  <a:cubicBezTo>
                    <a:pt x="88" y="972"/>
                    <a:pt x="0" y="888"/>
                    <a:pt x="32" y="816"/>
                  </a:cubicBezTo>
                  <a:cubicBezTo>
                    <a:pt x="64" y="744"/>
                    <a:pt x="264" y="688"/>
                    <a:pt x="368" y="624"/>
                  </a:cubicBezTo>
                  <a:cubicBezTo>
                    <a:pt x="472" y="560"/>
                    <a:pt x="616" y="536"/>
                    <a:pt x="656" y="432"/>
                  </a:cubicBezTo>
                  <a:cubicBezTo>
                    <a:pt x="696" y="328"/>
                    <a:pt x="652" y="164"/>
                    <a:pt x="608" y="0"/>
                  </a:cubicBezTo>
                </a:path>
              </a:pathLst>
            </a:custGeom>
            <a:noFill/>
            <a:ln w="22225">
              <a:solidFill>
                <a:srgbClr val="FF6600"/>
              </a:solidFill>
              <a:round/>
              <a:headEnd/>
              <a:tailEnd type="stealth" w="med" len="med"/>
            </a:ln>
            <a:extLst>
              <a:ext uri="{909E8E84-426E-40DD-AFC4-6F175D3DCCD1}">
                <a14:hiddenFill xmlns:a14="http://schemas.microsoft.com/office/drawing/2010/main">
                  <a:solidFill>
                    <a:schemeClr val="accent1"/>
                  </a:solidFill>
                </a14:hiddenFill>
              </a:ext>
            </a:extLst>
          </p:spPr>
          <p:txBody>
            <a:bodyPr wrap="none" anchor="ct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grpSp>
      <p:sp>
        <p:nvSpPr>
          <p:cNvPr id="2155" name="Text Box 107">
            <a:extLst>
              <a:ext uri="{FF2B5EF4-FFF2-40B4-BE49-F238E27FC236}">
                <a16:creationId xmlns:a16="http://schemas.microsoft.com/office/drawing/2014/main" id="{C88CF99D-3969-9E32-C76E-5E4B5282D517}"/>
              </a:ext>
            </a:extLst>
          </p:cNvPr>
          <p:cNvSpPr txBox="1">
            <a:spLocks noChangeArrowheads="1"/>
          </p:cNvSpPr>
          <p:nvPr/>
        </p:nvSpPr>
        <p:spPr bwMode="auto">
          <a:xfrm>
            <a:off x="1752600" y="1524001"/>
            <a:ext cx="1905000" cy="581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fr-FR" altLang="fr-FR" sz="1600" b="0" i="0" u="none" strike="noStrike" kern="1200" cap="none" spc="0" normalizeH="0" baseline="0" noProof="0">
                <a:ln>
                  <a:noFill/>
                </a:ln>
                <a:solidFill>
                  <a:srgbClr val="000000"/>
                </a:solidFill>
                <a:effectLst/>
                <a:uLnTx/>
                <a:uFillTx/>
                <a:latin typeface="Futura" charset="0"/>
                <a:ea typeface="ＭＳ Ｐゴシック" panose="020B0600070205080204" pitchFamily="34" charset="-128"/>
                <a:cs typeface="+mn-cs"/>
              </a:rPr>
              <a:t>Noir : Ceux qui vivent ensemble</a:t>
            </a:r>
          </a:p>
        </p:txBody>
      </p:sp>
      <p:sp>
        <p:nvSpPr>
          <p:cNvPr id="2156" name="Text Box 108">
            <a:extLst>
              <a:ext uri="{FF2B5EF4-FFF2-40B4-BE49-F238E27FC236}">
                <a16:creationId xmlns:a16="http://schemas.microsoft.com/office/drawing/2014/main" id="{E57F5CA5-1C7A-8C88-455A-0267016B666A}"/>
              </a:ext>
            </a:extLst>
          </p:cNvPr>
          <p:cNvSpPr txBox="1">
            <a:spLocks noChangeArrowheads="1"/>
          </p:cNvSpPr>
          <p:nvPr/>
        </p:nvSpPr>
        <p:spPr bwMode="auto">
          <a:xfrm>
            <a:off x="1752600" y="2514601"/>
            <a:ext cx="2057400" cy="1069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fr-FR" altLang="fr-FR" sz="1600" b="0" i="0" u="none" strike="noStrike" kern="1200" cap="none" spc="0" normalizeH="0" baseline="0" noProof="0">
                <a:ln>
                  <a:noFill/>
                </a:ln>
                <a:solidFill>
                  <a:srgbClr val="000000"/>
                </a:solidFill>
                <a:effectLst/>
                <a:uLnTx/>
                <a:uFillTx/>
                <a:latin typeface="Futura" charset="0"/>
                <a:ea typeface="ＭＳ Ｐゴシック" panose="020B0600070205080204" pitchFamily="34" charset="-128"/>
                <a:cs typeface="+mn-cs"/>
              </a:rPr>
              <a:t>Noir : Autres personnes qui partagent la vie collective</a:t>
            </a:r>
          </a:p>
        </p:txBody>
      </p:sp>
      <p:sp>
        <p:nvSpPr>
          <p:cNvPr id="2157" name="Text Box 109">
            <a:extLst>
              <a:ext uri="{FF2B5EF4-FFF2-40B4-BE49-F238E27FC236}">
                <a16:creationId xmlns:a16="http://schemas.microsoft.com/office/drawing/2014/main" id="{F09729F7-E193-FBE7-9CFE-984C004133D7}"/>
              </a:ext>
            </a:extLst>
          </p:cNvPr>
          <p:cNvSpPr txBox="1">
            <a:spLocks noChangeArrowheads="1"/>
          </p:cNvSpPr>
          <p:nvPr/>
        </p:nvSpPr>
        <p:spPr bwMode="auto">
          <a:xfrm>
            <a:off x="1752600" y="5334001"/>
            <a:ext cx="2133600" cy="8309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fr-FR" altLang="fr-FR" sz="1600" b="0" i="0" u="none" strike="noStrike" kern="1200" cap="none" spc="0" normalizeH="0" baseline="0" noProof="0">
                <a:ln>
                  <a:noFill/>
                </a:ln>
                <a:solidFill>
                  <a:srgbClr val="009999"/>
                </a:solidFill>
                <a:effectLst/>
                <a:uLnTx/>
                <a:uFillTx/>
                <a:latin typeface="Futura" charset="0"/>
                <a:ea typeface="ＭＳ Ｐゴシック" panose="020B0600070205080204" pitchFamily="34" charset="-128"/>
                <a:cs typeface="+mn-cs"/>
              </a:rPr>
              <a:t>Vert : Ceux qui travaillent ensemble</a:t>
            </a:r>
          </a:p>
        </p:txBody>
      </p:sp>
      <p:sp>
        <p:nvSpPr>
          <p:cNvPr id="2158" name="Text Box 110">
            <a:extLst>
              <a:ext uri="{FF2B5EF4-FFF2-40B4-BE49-F238E27FC236}">
                <a16:creationId xmlns:a16="http://schemas.microsoft.com/office/drawing/2014/main" id="{4BD04188-D2CE-51F3-FAD0-D27D4D0C3CF0}"/>
              </a:ext>
            </a:extLst>
          </p:cNvPr>
          <p:cNvSpPr txBox="1">
            <a:spLocks noChangeArrowheads="1"/>
          </p:cNvSpPr>
          <p:nvPr/>
        </p:nvSpPr>
        <p:spPr bwMode="auto">
          <a:xfrm>
            <a:off x="8000999" y="1373830"/>
            <a:ext cx="2362200" cy="825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fr-FR" altLang="fr-FR" sz="1600" b="0" i="0" u="none" strike="noStrike" kern="1200" cap="none" spc="0" normalizeH="0" baseline="0" noProof="0">
                <a:ln>
                  <a:noFill/>
                </a:ln>
                <a:solidFill>
                  <a:srgbClr val="333399"/>
                </a:solidFill>
                <a:effectLst/>
                <a:uLnTx/>
                <a:uFillTx/>
                <a:latin typeface="Futura" charset="0"/>
                <a:ea typeface="ＭＳ Ｐゴシック" panose="020B0600070205080204" pitchFamily="34" charset="-128"/>
                <a:cs typeface="+mn-cs"/>
              </a:rPr>
              <a:t>Flèches bleues : entre ceux qui vivent ensemble</a:t>
            </a:r>
          </a:p>
        </p:txBody>
      </p:sp>
      <p:sp>
        <p:nvSpPr>
          <p:cNvPr id="2159" name="Text Box 111">
            <a:extLst>
              <a:ext uri="{FF2B5EF4-FFF2-40B4-BE49-F238E27FC236}">
                <a16:creationId xmlns:a16="http://schemas.microsoft.com/office/drawing/2014/main" id="{3D7D8A50-EE11-9767-AD11-A4D49CD2E597}"/>
              </a:ext>
            </a:extLst>
          </p:cNvPr>
          <p:cNvSpPr txBox="1">
            <a:spLocks noChangeArrowheads="1"/>
          </p:cNvSpPr>
          <p:nvPr/>
        </p:nvSpPr>
        <p:spPr bwMode="auto">
          <a:xfrm>
            <a:off x="8000999" y="2504620"/>
            <a:ext cx="2438400" cy="10772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fr-FR" altLang="fr-FR" sz="1600" b="0" i="0" u="none" strike="noStrike" kern="1200" cap="none" spc="0" normalizeH="0" baseline="0" noProof="0">
                <a:ln>
                  <a:noFill/>
                </a:ln>
                <a:solidFill>
                  <a:srgbClr val="FF8000"/>
                </a:solidFill>
                <a:effectLst/>
                <a:uLnTx/>
                <a:uFillTx/>
                <a:latin typeface="Futura" charset="0"/>
                <a:ea typeface="ＭＳ Ｐゴシック" panose="020B0600070205080204" pitchFamily="34" charset="-128"/>
                <a:cs typeface="+mn-cs"/>
              </a:rPr>
              <a:t>Flèches oranges : de ceux qui travaillent ensemble vers ceux qui vivent ensemble</a:t>
            </a:r>
          </a:p>
        </p:txBody>
      </p:sp>
      <p:sp>
        <p:nvSpPr>
          <p:cNvPr id="2160" name="Text Box 112">
            <a:extLst>
              <a:ext uri="{FF2B5EF4-FFF2-40B4-BE49-F238E27FC236}">
                <a16:creationId xmlns:a16="http://schemas.microsoft.com/office/drawing/2014/main" id="{963441CC-D025-3BA8-89C4-5C775AC3341B}"/>
              </a:ext>
            </a:extLst>
          </p:cNvPr>
          <p:cNvSpPr txBox="1">
            <a:spLocks noChangeArrowheads="1"/>
          </p:cNvSpPr>
          <p:nvPr/>
        </p:nvSpPr>
        <p:spPr bwMode="auto">
          <a:xfrm>
            <a:off x="8025424" y="3891773"/>
            <a:ext cx="2592421" cy="10772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fr-FR" altLang="fr-FR" sz="1600" b="0" i="0" u="none" strike="noStrike" kern="1200" cap="none" spc="0" normalizeH="0" baseline="0" noProof="0">
                <a:ln>
                  <a:noFill/>
                </a:ln>
                <a:solidFill>
                  <a:srgbClr val="FF0000"/>
                </a:solidFill>
                <a:effectLst/>
                <a:uLnTx/>
                <a:uFillTx/>
                <a:latin typeface="Futura" charset="0"/>
                <a:ea typeface="ＭＳ Ｐゴシック" panose="020B0600070205080204" pitchFamily="34" charset="-128"/>
                <a:cs typeface="+mn-cs"/>
              </a:rPr>
              <a:t>Flèches rouges : de ceux qui vivent ensemble vers ceux qui travaillent ensemble</a:t>
            </a:r>
          </a:p>
        </p:txBody>
      </p:sp>
      <p:sp>
        <p:nvSpPr>
          <p:cNvPr id="2161" name="Text Box 113">
            <a:extLst>
              <a:ext uri="{FF2B5EF4-FFF2-40B4-BE49-F238E27FC236}">
                <a16:creationId xmlns:a16="http://schemas.microsoft.com/office/drawing/2014/main" id="{D114D3D7-0614-2BAE-10F9-D8E709AB7C70}"/>
              </a:ext>
            </a:extLst>
          </p:cNvPr>
          <p:cNvSpPr txBox="1">
            <a:spLocks noChangeArrowheads="1"/>
          </p:cNvSpPr>
          <p:nvPr/>
        </p:nvSpPr>
        <p:spPr bwMode="auto">
          <a:xfrm>
            <a:off x="8077199" y="5278926"/>
            <a:ext cx="2286000" cy="825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0" fontAlgn="base" latinLnBrk="0" hangingPunct="0">
              <a:lnSpc>
                <a:spcPct val="100000"/>
              </a:lnSpc>
              <a:spcBef>
                <a:spcPct val="50000"/>
              </a:spcBef>
              <a:spcAft>
                <a:spcPct val="0"/>
              </a:spcAft>
              <a:buClrTx/>
              <a:buSzTx/>
              <a:buFontTx/>
              <a:buNone/>
              <a:tabLst/>
              <a:defRPr/>
            </a:pPr>
            <a:r>
              <a:rPr kumimoji="0" lang="fr-FR" altLang="fr-FR" sz="1600" b="0" i="0" u="none" strike="noStrike" kern="1200" cap="none" spc="0" normalizeH="0" baseline="0" noProof="0" dirty="0">
                <a:ln>
                  <a:noFill/>
                </a:ln>
                <a:solidFill>
                  <a:srgbClr val="009999"/>
                </a:solidFill>
                <a:effectLst/>
                <a:uLnTx/>
                <a:uFillTx/>
                <a:latin typeface="Futura" charset="0"/>
                <a:ea typeface="ＭＳ Ｐゴシック" panose="020B0600070205080204" pitchFamily="34" charset="-128"/>
                <a:cs typeface="+mn-cs"/>
              </a:rPr>
              <a:t>Flèches vertes : entre ceux qui travaillent ensemble</a:t>
            </a:r>
          </a:p>
        </p:txBody>
      </p:sp>
      <p:sp>
        <p:nvSpPr>
          <p:cNvPr id="16407" name="Line 68">
            <a:extLst>
              <a:ext uri="{FF2B5EF4-FFF2-40B4-BE49-F238E27FC236}">
                <a16:creationId xmlns:a16="http://schemas.microsoft.com/office/drawing/2014/main" id="{C731B30C-5379-8723-150D-336DF6A49B52}"/>
              </a:ext>
            </a:extLst>
          </p:cNvPr>
          <p:cNvSpPr>
            <a:spLocks noChangeShapeType="1"/>
          </p:cNvSpPr>
          <p:nvPr/>
        </p:nvSpPr>
        <p:spPr bwMode="auto">
          <a:xfrm>
            <a:off x="6135688" y="2190750"/>
            <a:ext cx="722312" cy="12700"/>
          </a:xfrm>
          <a:prstGeom prst="line">
            <a:avLst/>
          </a:prstGeom>
          <a:noFill/>
          <a:ln w="222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fr-FR" sz="24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mn-cs"/>
            </a:endParaRPr>
          </a:p>
        </p:txBody>
      </p:sp>
      <p:pic>
        <p:nvPicPr>
          <p:cNvPr id="2" name="Image 1">
            <a:extLst>
              <a:ext uri="{FF2B5EF4-FFF2-40B4-BE49-F238E27FC236}">
                <a16:creationId xmlns:a16="http://schemas.microsoft.com/office/drawing/2014/main" id="{94ADCE34-A8CA-3C38-1C91-C98A799D80B7}"/>
              </a:ext>
            </a:extLst>
          </p:cNvPr>
          <p:cNvPicPr>
            <a:picLocks noChangeAspect="1"/>
          </p:cNvPicPr>
          <p:nvPr/>
        </p:nvPicPr>
        <p:blipFill>
          <a:blip r:embed="rId13"/>
          <a:stretch>
            <a:fillRect/>
          </a:stretch>
        </p:blipFill>
        <p:spPr>
          <a:xfrm>
            <a:off x="58542" y="5397440"/>
            <a:ext cx="1319408" cy="800219"/>
          </a:xfrm>
          <a:prstGeom prst="rect">
            <a:avLst/>
          </a:prstGeom>
        </p:spPr>
      </p:pic>
      <p:pic>
        <p:nvPicPr>
          <p:cNvPr id="3" name="logo iltf.png" descr="logo iltf.png">
            <a:extLst>
              <a:ext uri="{FF2B5EF4-FFF2-40B4-BE49-F238E27FC236}">
                <a16:creationId xmlns:a16="http://schemas.microsoft.com/office/drawing/2014/main" id="{434A66C6-D144-BC50-FD71-AB7F756FE412}"/>
              </a:ext>
            </a:extLst>
          </p:cNvPr>
          <p:cNvPicPr>
            <a:picLocks noChangeAspect="1"/>
          </p:cNvPicPr>
          <p:nvPr/>
        </p:nvPicPr>
        <p:blipFill>
          <a:blip r:embed="rId14"/>
          <a:stretch>
            <a:fillRect/>
          </a:stretch>
        </p:blipFill>
        <p:spPr>
          <a:xfrm>
            <a:off x="172334" y="4514850"/>
            <a:ext cx="638918" cy="731292"/>
          </a:xfrm>
          <a:prstGeom prst="rect">
            <a:avLst/>
          </a:prstGeom>
          <a:ln w="12700">
            <a:miter lim="400000"/>
          </a:ln>
        </p:spPr>
      </p:pic>
      <p:pic>
        <p:nvPicPr>
          <p:cNvPr id="6" name="Image 5">
            <a:extLst>
              <a:ext uri="{FF2B5EF4-FFF2-40B4-BE49-F238E27FC236}">
                <a16:creationId xmlns:a16="http://schemas.microsoft.com/office/drawing/2014/main" id="{01D72857-BB28-594D-3948-75A072DB53C1}"/>
              </a:ext>
            </a:extLst>
          </p:cNvPr>
          <p:cNvPicPr>
            <a:picLocks noChangeAspect="1"/>
          </p:cNvPicPr>
          <p:nvPr/>
        </p:nvPicPr>
        <p:blipFill>
          <a:blip r:embed="rId15"/>
          <a:srcRect/>
          <a:stretch/>
        </p:blipFill>
        <p:spPr>
          <a:xfrm>
            <a:off x="10697353" y="5959365"/>
            <a:ext cx="1004003" cy="678044"/>
          </a:xfrm>
          <a:prstGeom prst="rect">
            <a:avLst/>
          </a:prstGeom>
        </p:spPr>
      </p:pic>
      <p:sp>
        <p:nvSpPr>
          <p:cNvPr id="4" name="ZoneTexte 3">
            <a:extLst>
              <a:ext uri="{FF2B5EF4-FFF2-40B4-BE49-F238E27FC236}">
                <a16:creationId xmlns:a16="http://schemas.microsoft.com/office/drawing/2014/main" id="{D185AA32-2B93-9A18-6AD9-B1EF2558EF9A}"/>
              </a:ext>
            </a:extLst>
          </p:cNvPr>
          <p:cNvSpPr txBox="1"/>
          <p:nvPr/>
        </p:nvSpPr>
        <p:spPr>
          <a:xfrm>
            <a:off x="1252008" y="6435488"/>
            <a:ext cx="4038600" cy="61555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600" b="0" i="0" u="none" strike="noStrike" kern="1200" cap="none" spc="0" normalizeH="0" baseline="0" noProof="0">
                <a:ln>
                  <a:noFill/>
                </a:ln>
                <a:solidFill>
                  <a:schemeClr val="bg1"/>
                </a:solidFill>
                <a:effectLst/>
                <a:uLnTx/>
                <a:uFillTx/>
                <a:latin typeface="Arial" panose="020B0604020202020204"/>
                <a:ea typeface="+mn-ea"/>
                <a:cs typeface="+mn-cs"/>
              </a:rPr>
              <a:t>* terme protégé à l’EUIPO (n°009122326)</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schemeClr val="bg1"/>
              </a:solidFill>
              <a:effectLst/>
              <a:uLnTx/>
              <a:uFillTx/>
              <a:latin typeface="Arial" panose="020B0604020202020204"/>
              <a:ea typeface="+mn-ea"/>
              <a:cs typeface="+mn-cs"/>
            </a:endParaRPr>
          </a:p>
        </p:txBody>
      </p:sp>
      <p:pic>
        <p:nvPicPr>
          <p:cNvPr id="9" name="Image 8" descr="Une image contenant cercle, Ambré&#10;&#10;Description générée automatiquement">
            <a:extLst>
              <a:ext uri="{FF2B5EF4-FFF2-40B4-BE49-F238E27FC236}">
                <a16:creationId xmlns:a16="http://schemas.microsoft.com/office/drawing/2014/main" id="{75F68043-EAC3-254F-9E3B-6FB8D2B72ECD}"/>
              </a:ext>
            </a:extLst>
          </p:cNvPr>
          <p:cNvPicPr>
            <a:picLocks noChangeAspect="1"/>
          </p:cNvPicPr>
          <p:nvPr/>
        </p:nvPicPr>
        <p:blipFill rotWithShape="1">
          <a:blip r:embed="rId16" cstate="screen">
            <a:extLst>
              <a:ext uri="{28A0092B-C50C-407E-A947-70E740481C1C}">
                <a14:useLocalDpi xmlns:a14="http://schemas.microsoft.com/office/drawing/2010/main"/>
              </a:ext>
            </a:extLst>
          </a:blip>
          <a:srcRect/>
          <a:stretch/>
        </p:blipFill>
        <p:spPr>
          <a:xfrm>
            <a:off x="10098222" y="0"/>
            <a:ext cx="2093778" cy="2375054"/>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92018"/>
    </mc:Choice>
    <mc:Fallback xmlns="">
      <p:transition spd="slow" advTm="92018"/>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155"/>
                                        </p:tgtEl>
                                        <p:attrNameLst>
                                          <p:attrName>style.visibility</p:attrName>
                                        </p:attrNameLst>
                                      </p:cBhvr>
                                      <p:to>
                                        <p:strVal val="visible"/>
                                      </p:to>
                                    </p:set>
                                    <p:anim calcmode="discrete" valueType="clr">
                                      <p:cBhvr override="childStyle">
                                        <p:cTn id="7" dur="80"/>
                                        <p:tgtEl>
                                          <p:spTgt spid="2155"/>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155"/>
                                        </p:tgtEl>
                                        <p:attrNameLst>
                                          <p:attrName>fillcolor</p:attrName>
                                        </p:attrNameLst>
                                      </p:cBhvr>
                                      <p:tavLst>
                                        <p:tav tm="0">
                                          <p:val>
                                            <p:clrVal>
                                              <a:schemeClr val="accent2"/>
                                            </p:clrVal>
                                          </p:val>
                                        </p:tav>
                                        <p:tav tm="50000">
                                          <p:val>
                                            <p:clrVal>
                                              <a:schemeClr val="hlink"/>
                                            </p:clrVal>
                                          </p:val>
                                        </p:tav>
                                      </p:tavLst>
                                    </p:anim>
                                    <p:set>
                                      <p:cBhvr>
                                        <p:cTn id="9" dur="80"/>
                                        <p:tgtEl>
                                          <p:spTgt spid="2155"/>
                                        </p:tgtEl>
                                        <p:attrNameLst>
                                          <p:attrName>fill.type</p:attrName>
                                        </p:attrNameLst>
                                      </p:cBhvr>
                                      <p:to>
                                        <p:strVal val="solid"/>
                                      </p:to>
                                    </p:set>
                                  </p:childTnLst>
                                </p:cTn>
                              </p:par>
                            </p:childTnLst>
                          </p:cTn>
                        </p:par>
                      </p:childTnLst>
                    </p:cTn>
                  </p:par>
                  <p:par>
                    <p:cTn id="10" fill="hold">
                      <p:stCondLst>
                        <p:cond delay="indefinite"/>
                      </p:stCondLst>
                      <p:childTnLst>
                        <p:par>
                          <p:cTn id="11" fill="hold" nodeType="afterGroup">
                            <p:stCondLst>
                              <p:cond delay="0"/>
                            </p:stCondLst>
                            <p:childTnLst>
                              <p:par>
                                <p:cTn id="12" presetID="10" presetClass="entr" presetSubtype="0" fill="hold" nodeType="clickEffect">
                                  <p:stCondLst>
                                    <p:cond delay="0"/>
                                  </p:stCondLst>
                                  <p:childTnLst>
                                    <p:set>
                                      <p:cBhvr>
                                        <p:cTn id="13" dur="1" fill="hold">
                                          <p:stCondLst>
                                            <p:cond delay="0"/>
                                          </p:stCondLst>
                                        </p:cTn>
                                        <p:tgtEl>
                                          <p:spTgt spid="2162"/>
                                        </p:tgtEl>
                                        <p:attrNameLst>
                                          <p:attrName>style.visibility</p:attrName>
                                        </p:attrNameLst>
                                      </p:cBhvr>
                                      <p:to>
                                        <p:strVal val="visible"/>
                                      </p:to>
                                    </p:set>
                                    <p:animEffect transition="in" filter="fade">
                                      <p:cBhvr>
                                        <p:cTn id="14" dur="2000"/>
                                        <p:tgtEl>
                                          <p:spTgt spid="2162"/>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16407"/>
                                        </p:tgtEl>
                                        <p:attrNameLst>
                                          <p:attrName>style.visibility</p:attrName>
                                        </p:attrNameLst>
                                      </p:cBhvr>
                                      <p:to>
                                        <p:strVal val="visible"/>
                                      </p:to>
                                    </p:set>
                                    <p:animEffect transition="in" filter="fade">
                                      <p:cBhvr>
                                        <p:cTn id="17" dur="2100"/>
                                        <p:tgtEl>
                                          <p:spTgt spid="16407"/>
                                        </p:tgtEl>
                                      </p:cBhvr>
                                    </p:animEffect>
                                  </p:childTnLst>
                                </p:cTn>
                              </p:par>
                            </p:childTnLst>
                          </p:cTn>
                        </p:par>
                      </p:childTnLst>
                    </p:cTn>
                  </p:par>
                  <p:par>
                    <p:cTn id="18" fill="hold">
                      <p:stCondLst>
                        <p:cond delay="indefinite"/>
                      </p:stCondLst>
                      <p:childTnLst>
                        <p:par>
                          <p:cTn id="19" fill="hold">
                            <p:stCondLst>
                              <p:cond delay="0"/>
                            </p:stCondLst>
                            <p:childTnLst>
                              <p:par>
                                <p:cTn id="20" presetID="27" presetClass="entr" presetSubtype="0" fill="hold" grpId="0" nodeType="clickEffect">
                                  <p:stCondLst>
                                    <p:cond delay="0"/>
                                  </p:stCondLst>
                                  <p:iterate type="lt">
                                    <p:tmPct val="50000"/>
                                  </p:iterate>
                                  <p:childTnLst>
                                    <p:set>
                                      <p:cBhvr>
                                        <p:cTn id="21" dur="1" fill="hold">
                                          <p:stCondLst>
                                            <p:cond delay="0"/>
                                          </p:stCondLst>
                                        </p:cTn>
                                        <p:tgtEl>
                                          <p:spTgt spid="2156"/>
                                        </p:tgtEl>
                                        <p:attrNameLst>
                                          <p:attrName>style.visibility</p:attrName>
                                        </p:attrNameLst>
                                      </p:cBhvr>
                                      <p:to>
                                        <p:strVal val="visible"/>
                                      </p:to>
                                    </p:set>
                                    <p:anim calcmode="discrete" valueType="clr">
                                      <p:cBhvr override="childStyle">
                                        <p:cTn id="22" dur="80"/>
                                        <p:tgtEl>
                                          <p:spTgt spid="2156"/>
                                        </p:tgtEl>
                                        <p:attrNameLst>
                                          <p:attrName>style.color</p:attrName>
                                        </p:attrNameLst>
                                      </p:cBhvr>
                                      <p:tavLst>
                                        <p:tav tm="0">
                                          <p:val>
                                            <p:clrVal>
                                              <a:schemeClr val="accent2"/>
                                            </p:clrVal>
                                          </p:val>
                                        </p:tav>
                                        <p:tav tm="50000">
                                          <p:val>
                                            <p:clrVal>
                                              <a:schemeClr val="hlink"/>
                                            </p:clrVal>
                                          </p:val>
                                        </p:tav>
                                      </p:tavLst>
                                    </p:anim>
                                    <p:anim calcmode="discrete" valueType="clr">
                                      <p:cBhvr>
                                        <p:cTn id="23" dur="80"/>
                                        <p:tgtEl>
                                          <p:spTgt spid="2156"/>
                                        </p:tgtEl>
                                        <p:attrNameLst>
                                          <p:attrName>fillcolor</p:attrName>
                                        </p:attrNameLst>
                                      </p:cBhvr>
                                      <p:tavLst>
                                        <p:tav tm="0">
                                          <p:val>
                                            <p:clrVal>
                                              <a:schemeClr val="accent2"/>
                                            </p:clrVal>
                                          </p:val>
                                        </p:tav>
                                        <p:tav tm="50000">
                                          <p:val>
                                            <p:clrVal>
                                              <a:schemeClr val="hlink"/>
                                            </p:clrVal>
                                          </p:val>
                                        </p:tav>
                                      </p:tavLst>
                                    </p:anim>
                                    <p:set>
                                      <p:cBhvr>
                                        <p:cTn id="24" dur="80"/>
                                        <p:tgtEl>
                                          <p:spTgt spid="2156"/>
                                        </p:tgtEl>
                                        <p:attrNameLst>
                                          <p:attrName>fill.type</p:attrName>
                                        </p:attrNameLst>
                                      </p:cBhvr>
                                      <p:to>
                                        <p:strVal val="solid"/>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2163"/>
                                        </p:tgtEl>
                                        <p:attrNameLst>
                                          <p:attrName>style.visibility</p:attrName>
                                        </p:attrNameLst>
                                      </p:cBhvr>
                                      <p:to>
                                        <p:strVal val="visible"/>
                                      </p:to>
                                    </p:set>
                                    <p:animEffect transition="in" filter="fade">
                                      <p:cBhvr>
                                        <p:cTn id="29" dur="2000"/>
                                        <p:tgtEl>
                                          <p:spTgt spid="2163"/>
                                        </p:tgtEl>
                                      </p:cBhvr>
                                    </p:animEffect>
                                  </p:childTnLst>
                                </p:cTn>
                              </p:par>
                            </p:childTnLst>
                          </p:cTn>
                        </p:par>
                      </p:childTnLst>
                    </p:cTn>
                  </p:par>
                  <p:par>
                    <p:cTn id="30" fill="hold">
                      <p:stCondLst>
                        <p:cond delay="indefinite"/>
                      </p:stCondLst>
                      <p:childTnLst>
                        <p:par>
                          <p:cTn id="31" fill="hold">
                            <p:stCondLst>
                              <p:cond delay="0"/>
                            </p:stCondLst>
                            <p:childTnLst>
                              <p:par>
                                <p:cTn id="32" presetID="27" presetClass="entr" presetSubtype="0" fill="hold" grpId="0" nodeType="clickEffect">
                                  <p:stCondLst>
                                    <p:cond delay="0"/>
                                  </p:stCondLst>
                                  <p:iterate type="lt">
                                    <p:tmPct val="50000"/>
                                  </p:iterate>
                                  <p:childTnLst>
                                    <p:set>
                                      <p:cBhvr>
                                        <p:cTn id="33" dur="1" fill="hold">
                                          <p:stCondLst>
                                            <p:cond delay="0"/>
                                          </p:stCondLst>
                                        </p:cTn>
                                        <p:tgtEl>
                                          <p:spTgt spid="2157"/>
                                        </p:tgtEl>
                                        <p:attrNameLst>
                                          <p:attrName>style.visibility</p:attrName>
                                        </p:attrNameLst>
                                      </p:cBhvr>
                                      <p:to>
                                        <p:strVal val="visible"/>
                                      </p:to>
                                    </p:set>
                                    <p:anim calcmode="discrete" valueType="clr">
                                      <p:cBhvr override="childStyle">
                                        <p:cTn id="34" dur="80"/>
                                        <p:tgtEl>
                                          <p:spTgt spid="2157"/>
                                        </p:tgtEl>
                                        <p:attrNameLst>
                                          <p:attrName>style.color</p:attrName>
                                        </p:attrNameLst>
                                      </p:cBhvr>
                                      <p:tavLst>
                                        <p:tav tm="0">
                                          <p:val>
                                            <p:clrVal>
                                              <a:schemeClr val="accent2"/>
                                            </p:clrVal>
                                          </p:val>
                                        </p:tav>
                                        <p:tav tm="50000">
                                          <p:val>
                                            <p:clrVal>
                                              <a:schemeClr val="hlink"/>
                                            </p:clrVal>
                                          </p:val>
                                        </p:tav>
                                      </p:tavLst>
                                    </p:anim>
                                    <p:anim calcmode="discrete" valueType="clr">
                                      <p:cBhvr>
                                        <p:cTn id="35" dur="80"/>
                                        <p:tgtEl>
                                          <p:spTgt spid="2157"/>
                                        </p:tgtEl>
                                        <p:attrNameLst>
                                          <p:attrName>fillcolor</p:attrName>
                                        </p:attrNameLst>
                                      </p:cBhvr>
                                      <p:tavLst>
                                        <p:tav tm="0">
                                          <p:val>
                                            <p:clrVal>
                                              <a:schemeClr val="accent2"/>
                                            </p:clrVal>
                                          </p:val>
                                        </p:tav>
                                        <p:tav tm="50000">
                                          <p:val>
                                            <p:clrVal>
                                              <a:schemeClr val="hlink"/>
                                            </p:clrVal>
                                          </p:val>
                                        </p:tav>
                                      </p:tavLst>
                                    </p:anim>
                                    <p:set>
                                      <p:cBhvr>
                                        <p:cTn id="36" dur="80"/>
                                        <p:tgtEl>
                                          <p:spTgt spid="2157"/>
                                        </p:tgtEl>
                                        <p:attrNameLst>
                                          <p:attrName>fill.type</p:attrName>
                                        </p:attrNameLst>
                                      </p:cBhvr>
                                      <p:to>
                                        <p:strVal val="solid"/>
                                      </p:to>
                                    </p:se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2164"/>
                                        </p:tgtEl>
                                        <p:attrNameLst>
                                          <p:attrName>style.visibility</p:attrName>
                                        </p:attrNameLst>
                                      </p:cBhvr>
                                      <p:to>
                                        <p:strVal val="visible"/>
                                      </p:to>
                                    </p:set>
                                    <p:animEffect transition="in" filter="fade">
                                      <p:cBhvr>
                                        <p:cTn id="41" dur="2000"/>
                                        <p:tgtEl>
                                          <p:spTgt spid="2164"/>
                                        </p:tgtEl>
                                      </p:cBhvr>
                                    </p:animEffect>
                                  </p:childTnLst>
                                </p:cTn>
                              </p:par>
                            </p:childTnLst>
                          </p:cTn>
                        </p:par>
                      </p:childTnLst>
                    </p:cTn>
                  </p:par>
                  <p:par>
                    <p:cTn id="42" fill="hold">
                      <p:stCondLst>
                        <p:cond delay="indefinite"/>
                      </p:stCondLst>
                      <p:childTnLst>
                        <p:par>
                          <p:cTn id="43" fill="hold">
                            <p:stCondLst>
                              <p:cond delay="0"/>
                            </p:stCondLst>
                            <p:childTnLst>
                              <p:par>
                                <p:cTn id="44" presetID="27" presetClass="entr" presetSubtype="0" fill="hold" grpId="0" nodeType="clickEffect">
                                  <p:stCondLst>
                                    <p:cond delay="0"/>
                                  </p:stCondLst>
                                  <p:iterate type="lt">
                                    <p:tmPct val="50000"/>
                                  </p:iterate>
                                  <p:childTnLst>
                                    <p:set>
                                      <p:cBhvr>
                                        <p:cTn id="45" dur="1" fill="hold">
                                          <p:stCondLst>
                                            <p:cond delay="0"/>
                                          </p:stCondLst>
                                        </p:cTn>
                                        <p:tgtEl>
                                          <p:spTgt spid="2158"/>
                                        </p:tgtEl>
                                        <p:attrNameLst>
                                          <p:attrName>style.visibility</p:attrName>
                                        </p:attrNameLst>
                                      </p:cBhvr>
                                      <p:to>
                                        <p:strVal val="visible"/>
                                      </p:to>
                                    </p:set>
                                    <p:anim calcmode="discrete" valueType="clr">
                                      <p:cBhvr override="childStyle">
                                        <p:cTn id="46" dur="80"/>
                                        <p:tgtEl>
                                          <p:spTgt spid="2158"/>
                                        </p:tgtEl>
                                        <p:attrNameLst>
                                          <p:attrName>style.color</p:attrName>
                                        </p:attrNameLst>
                                      </p:cBhvr>
                                      <p:tavLst>
                                        <p:tav tm="0">
                                          <p:val>
                                            <p:clrVal>
                                              <a:schemeClr val="accent2"/>
                                            </p:clrVal>
                                          </p:val>
                                        </p:tav>
                                        <p:tav tm="50000">
                                          <p:val>
                                            <p:clrVal>
                                              <a:schemeClr val="hlink"/>
                                            </p:clrVal>
                                          </p:val>
                                        </p:tav>
                                      </p:tavLst>
                                    </p:anim>
                                    <p:anim calcmode="discrete" valueType="clr">
                                      <p:cBhvr>
                                        <p:cTn id="47" dur="80"/>
                                        <p:tgtEl>
                                          <p:spTgt spid="2158"/>
                                        </p:tgtEl>
                                        <p:attrNameLst>
                                          <p:attrName>fillcolor</p:attrName>
                                        </p:attrNameLst>
                                      </p:cBhvr>
                                      <p:tavLst>
                                        <p:tav tm="0">
                                          <p:val>
                                            <p:clrVal>
                                              <a:schemeClr val="accent2"/>
                                            </p:clrVal>
                                          </p:val>
                                        </p:tav>
                                        <p:tav tm="50000">
                                          <p:val>
                                            <p:clrVal>
                                              <a:schemeClr val="hlink"/>
                                            </p:clrVal>
                                          </p:val>
                                        </p:tav>
                                      </p:tavLst>
                                    </p:anim>
                                    <p:set>
                                      <p:cBhvr>
                                        <p:cTn id="48" dur="80"/>
                                        <p:tgtEl>
                                          <p:spTgt spid="2158"/>
                                        </p:tgtEl>
                                        <p:attrNameLst>
                                          <p:attrName>fill.type</p:attrName>
                                        </p:attrNameLst>
                                      </p:cBhvr>
                                      <p:to>
                                        <p:strVal val="solid"/>
                                      </p:to>
                                    </p:set>
                                  </p:childTnLst>
                                </p:cTn>
                              </p:par>
                            </p:childTnLst>
                          </p:cTn>
                        </p:par>
                      </p:childTnLst>
                    </p:cTn>
                  </p:par>
                  <p:par>
                    <p:cTn id="49" fill="hold">
                      <p:stCondLst>
                        <p:cond delay="indefinite"/>
                      </p:stCondLst>
                      <p:childTnLst>
                        <p:par>
                          <p:cTn id="50" fill="hold">
                            <p:stCondLst>
                              <p:cond delay="0"/>
                            </p:stCondLst>
                            <p:childTnLst>
                              <p:par>
                                <p:cTn id="51" presetID="22" presetClass="entr" presetSubtype="2" fill="hold" nodeType="clickEffect">
                                  <p:stCondLst>
                                    <p:cond delay="0"/>
                                  </p:stCondLst>
                                  <p:childTnLst>
                                    <p:set>
                                      <p:cBhvr>
                                        <p:cTn id="52" dur="1" fill="hold">
                                          <p:stCondLst>
                                            <p:cond delay="0"/>
                                          </p:stCondLst>
                                        </p:cTn>
                                        <p:tgtEl>
                                          <p:spTgt spid="2149"/>
                                        </p:tgtEl>
                                        <p:attrNameLst>
                                          <p:attrName>style.visibility</p:attrName>
                                        </p:attrNameLst>
                                      </p:cBhvr>
                                      <p:to>
                                        <p:strVal val="visible"/>
                                      </p:to>
                                    </p:set>
                                    <p:animEffect transition="in" filter="wipe(right)">
                                      <p:cBhvr>
                                        <p:cTn id="53" dur="3000"/>
                                        <p:tgtEl>
                                          <p:spTgt spid="2149"/>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nodeType="clickEffect">
                                  <p:stCondLst>
                                    <p:cond delay="0"/>
                                  </p:stCondLst>
                                  <p:childTnLst>
                                    <p:set>
                                      <p:cBhvr>
                                        <p:cTn id="57" dur="1" fill="hold">
                                          <p:stCondLst>
                                            <p:cond delay="0"/>
                                          </p:stCondLst>
                                        </p:cTn>
                                        <p:tgtEl>
                                          <p:spTgt spid="2142"/>
                                        </p:tgtEl>
                                        <p:attrNameLst>
                                          <p:attrName>style.visibility</p:attrName>
                                        </p:attrNameLst>
                                      </p:cBhvr>
                                      <p:to>
                                        <p:strVal val="visible"/>
                                      </p:to>
                                    </p:set>
                                    <p:animEffect transition="in" filter="wipe(left)">
                                      <p:cBhvr>
                                        <p:cTn id="58" dur="3000"/>
                                        <p:tgtEl>
                                          <p:spTgt spid="2142"/>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2" fill="hold" nodeType="clickEffect">
                                  <p:stCondLst>
                                    <p:cond delay="0"/>
                                  </p:stCondLst>
                                  <p:childTnLst>
                                    <p:set>
                                      <p:cBhvr>
                                        <p:cTn id="62" dur="1" fill="hold">
                                          <p:stCondLst>
                                            <p:cond delay="0"/>
                                          </p:stCondLst>
                                        </p:cTn>
                                        <p:tgtEl>
                                          <p:spTgt spid="2144"/>
                                        </p:tgtEl>
                                        <p:attrNameLst>
                                          <p:attrName>style.visibility</p:attrName>
                                        </p:attrNameLst>
                                      </p:cBhvr>
                                      <p:to>
                                        <p:strVal val="visible"/>
                                      </p:to>
                                    </p:set>
                                    <p:animEffect transition="in" filter="wipe(right)">
                                      <p:cBhvr>
                                        <p:cTn id="63" dur="3000"/>
                                        <p:tgtEl>
                                          <p:spTgt spid="2144"/>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1" fill="hold" nodeType="clickEffect">
                                  <p:stCondLst>
                                    <p:cond delay="0"/>
                                  </p:stCondLst>
                                  <p:childTnLst>
                                    <p:set>
                                      <p:cBhvr>
                                        <p:cTn id="67" dur="1" fill="hold">
                                          <p:stCondLst>
                                            <p:cond delay="0"/>
                                          </p:stCondLst>
                                        </p:cTn>
                                        <p:tgtEl>
                                          <p:spTgt spid="2141"/>
                                        </p:tgtEl>
                                        <p:attrNameLst>
                                          <p:attrName>style.visibility</p:attrName>
                                        </p:attrNameLst>
                                      </p:cBhvr>
                                      <p:to>
                                        <p:strVal val="visible"/>
                                      </p:to>
                                    </p:set>
                                    <p:animEffect transition="in" filter="wipe(up)">
                                      <p:cBhvr>
                                        <p:cTn id="68" dur="3000"/>
                                        <p:tgtEl>
                                          <p:spTgt spid="2141"/>
                                        </p:tgtEl>
                                      </p:cBhvr>
                                    </p:animEffect>
                                  </p:childTnLst>
                                </p:cTn>
                              </p:par>
                            </p:childTnLst>
                          </p:cTn>
                        </p:par>
                      </p:childTnLst>
                    </p:cTn>
                  </p:par>
                  <p:par>
                    <p:cTn id="69" fill="hold">
                      <p:stCondLst>
                        <p:cond delay="indefinite"/>
                      </p:stCondLst>
                      <p:childTnLst>
                        <p:par>
                          <p:cTn id="70" fill="hold">
                            <p:stCondLst>
                              <p:cond delay="0"/>
                            </p:stCondLst>
                            <p:childTnLst>
                              <p:par>
                                <p:cTn id="71" presetID="27" presetClass="entr" presetSubtype="0" fill="hold" grpId="0" nodeType="clickEffect">
                                  <p:stCondLst>
                                    <p:cond delay="0"/>
                                  </p:stCondLst>
                                  <p:iterate type="lt">
                                    <p:tmPct val="50000"/>
                                  </p:iterate>
                                  <p:childTnLst>
                                    <p:set>
                                      <p:cBhvr>
                                        <p:cTn id="72" dur="1" fill="hold">
                                          <p:stCondLst>
                                            <p:cond delay="0"/>
                                          </p:stCondLst>
                                        </p:cTn>
                                        <p:tgtEl>
                                          <p:spTgt spid="2159"/>
                                        </p:tgtEl>
                                        <p:attrNameLst>
                                          <p:attrName>style.visibility</p:attrName>
                                        </p:attrNameLst>
                                      </p:cBhvr>
                                      <p:to>
                                        <p:strVal val="visible"/>
                                      </p:to>
                                    </p:set>
                                    <p:anim calcmode="discrete" valueType="clr">
                                      <p:cBhvr override="childStyle">
                                        <p:cTn id="73" dur="80"/>
                                        <p:tgtEl>
                                          <p:spTgt spid="2159"/>
                                        </p:tgtEl>
                                        <p:attrNameLst>
                                          <p:attrName>style.color</p:attrName>
                                        </p:attrNameLst>
                                      </p:cBhvr>
                                      <p:tavLst>
                                        <p:tav tm="0">
                                          <p:val>
                                            <p:clrVal>
                                              <a:schemeClr val="accent2"/>
                                            </p:clrVal>
                                          </p:val>
                                        </p:tav>
                                        <p:tav tm="50000">
                                          <p:val>
                                            <p:clrVal>
                                              <a:schemeClr val="hlink"/>
                                            </p:clrVal>
                                          </p:val>
                                        </p:tav>
                                      </p:tavLst>
                                    </p:anim>
                                    <p:anim calcmode="discrete" valueType="clr">
                                      <p:cBhvr>
                                        <p:cTn id="74" dur="80"/>
                                        <p:tgtEl>
                                          <p:spTgt spid="2159"/>
                                        </p:tgtEl>
                                        <p:attrNameLst>
                                          <p:attrName>fillcolor</p:attrName>
                                        </p:attrNameLst>
                                      </p:cBhvr>
                                      <p:tavLst>
                                        <p:tav tm="0">
                                          <p:val>
                                            <p:clrVal>
                                              <a:schemeClr val="accent2"/>
                                            </p:clrVal>
                                          </p:val>
                                        </p:tav>
                                        <p:tav tm="50000">
                                          <p:val>
                                            <p:clrVal>
                                              <a:schemeClr val="hlink"/>
                                            </p:clrVal>
                                          </p:val>
                                        </p:tav>
                                      </p:tavLst>
                                    </p:anim>
                                    <p:set>
                                      <p:cBhvr>
                                        <p:cTn id="75" dur="80"/>
                                        <p:tgtEl>
                                          <p:spTgt spid="2159"/>
                                        </p:tgtEl>
                                        <p:attrNameLst>
                                          <p:attrName>fill.type</p:attrName>
                                        </p:attrNameLst>
                                      </p:cBhvr>
                                      <p:to>
                                        <p:strVal val="solid"/>
                                      </p:to>
                                    </p:set>
                                  </p:childTnLst>
                                </p:cTn>
                              </p:par>
                            </p:childTnLst>
                          </p:cTn>
                        </p:par>
                      </p:childTnLst>
                    </p:cTn>
                  </p:par>
                  <p:par>
                    <p:cTn id="76" fill="hold">
                      <p:stCondLst>
                        <p:cond delay="indefinite"/>
                      </p:stCondLst>
                      <p:childTnLst>
                        <p:par>
                          <p:cTn id="77" fill="hold">
                            <p:stCondLst>
                              <p:cond delay="0"/>
                            </p:stCondLst>
                            <p:childTnLst>
                              <p:par>
                                <p:cTn id="78" presetID="22" presetClass="entr" presetSubtype="4" fill="hold" nodeType="clickEffect">
                                  <p:stCondLst>
                                    <p:cond delay="0"/>
                                  </p:stCondLst>
                                  <p:childTnLst>
                                    <p:set>
                                      <p:cBhvr>
                                        <p:cTn id="79" dur="1" fill="hold">
                                          <p:stCondLst>
                                            <p:cond delay="0"/>
                                          </p:stCondLst>
                                        </p:cTn>
                                        <p:tgtEl>
                                          <p:spTgt spid="2165"/>
                                        </p:tgtEl>
                                        <p:attrNameLst>
                                          <p:attrName>style.visibility</p:attrName>
                                        </p:attrNameLst>
                                      </p:cBhvr>
                                      <p:to>
                                        <p:strVal val="visible"/>
                                      </p:to>
                                    </p:set>
                                    <p:animEffect transition="in" filter="wipe(down)">
                                      <p:cBhvr>
                                        <p:cTn id="80" dur="3000"/>
                                        <p:tgtEl>
                                          <p:spTgt spid="2165"/>
                                        </p:tgtEl>
                                      </p:cBhvr>
                                    </p:animEffect>
                                  </p:childTnLst>
                                </p:cTn>
                              </p:par>
                            </p:childTnLst>
                          </p:cTn>
                        </p:par>
                      </p:childTnLst>
                    </p:cTn>
                  </p:par>
                  <p:par>
                    <p:cTn id="81" fill="hold">
                      <p:stCondLst>
                        <p:cond delay="indefinite"/>
                      </p:stCondLst>
                      <p:childTnLst>
                        <p:par>
                          <p:cTn id="82" fill="hold">
                            <p:stCondLst>
                              <p:cond delay="0"/>
                            </p:stCondLst>
                            <p:childTnLst>
                              <p:par>
                                <p:cTn id="83" presetID="27" presetClass="entr" presetSubtype="0" fill="hold" grpId="0" nodeType="clickEffect">
                                  <p:stCondLst>
                                    <p:cond delay="0"/>
                                  </p:stCondLst>
                                  <p:iterate type="lt">
                                    <p:tmPct val="50000"/>
                                  </p:iterate>
                                  <p:childTnLst>
                                    <p:set>
                                      <p:cBhvr>
                                        <p:cTn id="84" dur="1" fill="hold">
                                          <p:stCondLst>
                                            <p:cond delay="0"/>
                                          </p:stCondLst>
                                        </p:cTn>
                                        <p:tgtEl>
                                          <p:spTgt spid="2160"/>
                                        </p:tgtEl>
                                        <p:attrNameLst>
                                          <p:attrName>style.visibility</p:attrName>
                                        </p:attrNameLst>
                                      </p:cBhvr>
                                      <p:to>
                                        <p:strVal val="visible"/>
                                      </p:to>
                                    </p:set>
                                    <p:anim calcmode="discrete" valueType="clr">
                                      <p:cBhvr override="childStyle">
                                        <p:cTn id="85" dur="80"/>
                                        <p:tgtEl>
                                          <p:spTgt spid="2160"/>
                                        </p:tgtEl>
                                        <p:attrNameLst>
                                          <p:attrName>style.color</p:attrName>
                                        </p:attrNameLst>
                                      </p:cBhvr>
                                      <p:tavLst>
                                        <p:tav tm="0">
                                          <p:val>
                                            <p:clrVal>
                                              <a:schemeClr val="accent2"/>
                                            </p:clrVal>
                                          </p:val>
                                        </p:tav>
                                        <p:tav tm="50000">
                                          <p:val>
                                            <p:clrVal>
                                              <a:schemeClr val="hlink"/>
                                            </p:clrVal>
                                          </p:val>
                                        </p:tav>
                                      </p:tavLst>
                                    </p:anim>
                                    <p:anim calcmode="discrete" valueType="clr">
                                      <p:cBhvr>
                                        <p:cTn id="86" dur="80"/>
                                        <p:tgtEl>
                                          <p:spTgt spid="2160"/>
                                        </p:tgtEl>
                                        <p:attrNameLst>
                                          <p:attrName>fillcolor</p:attrName>
                                        </p:attrNameLst>
                                      </p:cBhvr>
                                      <p:tavLst>
                                        <p:tav tm="0">
                                          <p:val>
                                            <p:clrVal>
                                              <a:schemeClr val="accent2"/>
                                            </p:clrVal>
                                          </p:val>
                                        </p:tav>
                                        <p:tav tm="50000">
                                          <p:val>
                                            <p:clrVal>
                                              <a:schemeClr val="hlink"/>
                                            </p:clrVal>
                                          </p:val>
                                        </p:tav>
                                      </p:tavLst>
                                    </p:anim>
                                    <p:set>
                                      <p:cBhvr>
                                        <p:cTn id="87" dur="80"/>
                                        <p:tgtEl>
                                          <p:spTgt spid="2160"/>
                                        </p:tgtEl>
                                        <p:attrNameLst>
                                          <p:attrName>fill.type</p:attrName>
                                        </p:attrNameLst>
                                      </p:cBhvr>
                                      <p:to>
                                        <p:strVal val="solid"/>
                                      </p:to>
                                    </p:set>
                                  </p:childTnLst>
                                </p:cTn>
                              </p:par>
                            </p:childTnLst>
                          </p:cTn>
                        </p:par>
                      </p:childTnLst>
                    </p:cTn>
                  </p:par>
                  <p:par>
                    <p:cTn id="88" fill="hold">
                      <p:stCondLst>
                        <p:cond delay="indefinite"/>
                      </p:stCondLst>
                      <p:childTnLst>
                        <p:par>
                          <p:cTn id="89" fill="hold">
                            <p:stCondLst>
                              <p:cond delay="0"/>
                            </p:stCondLst>
                            <p:childTnLst>
                              <p:par>
                                <p:cTn id="90" presetID="22" presetClass="entr" presetSubtype="1" fill="hold" nodeType="clickEffect">
                                  <p:stCondLst>
                                    <p:cond delay="0"/>
                                  </p:stCondLst>
                                  <p:childTnLst>
                                    <p:set>
                                      <p:cBhvr>
                                        <p:cTn id="91" dur="1" fill="hold">
                                          <p:stCondLst>
                                            <p:cond delay="0"/>
                                          </p:stCondLst>
                                        </p:cTn>
                                        <p:tgtEl>
                                          <p:spTgt spid="2166"/>
                                        </p:tgtEl>
                                        <p:attrNameLst>
                                          <p:attrName>style.visibility</p:attrName>
                                        </p:attrNameLst>
                                      </p:cBhvr>
                                      <p:to>
                                        <p:strVal val="visible"/>
                                      </p:to>
                                    </p:set>
                                    <p:animEffect transition="in" filter="wipe(up)">
                                      <p:cBhvr>
                                        <p:cTn id="92" dur="3000"/>
                                        <p:tgtEl>
                                          <p:spTgt spid="2166"/>
                                        </p:tgtEl>
                                      </p:cBhvr>
                                    </p:animEffect>
                                  </p:childTnLst>
                                </p:cTn>
                              </p:par>
                            </p:childTnLst>
                          </p:cTn>
                        </p:par>
                      </p:childTnLst>
                    </p:cTn>
                  </p:par>
                  <p:par>
                    <p:cTn id="93" fill="hold">
                      <p:stCondLst>
                        <p:cond delay="indefinite"/>
                      </p:stCondLst>
                      <p:childTnLst>
                        <p:par>
                          <p:cTn id="94" fill="hold">
                            <p:stCondLst>
                              <p:cond delay="0"/>
                            </p:stCondLst>
                            <p:childTnLst>
                              <p:par>
                                <p:cTn id="95" presetID="27" presetClass="entr" presetSubtype="0" fill="hold" grpId="0" nodeType="clickEffect">
                                  <p:stCondLst>
                                    <p:cond delay="0"/>
                                  </p:stCondLst>
                                  <p:iterate type="lt">
                                    <p:tmPct val="50000"/>
                                  </p:iterate>
                                  <p:childTnLst>
                                    <p:set>
                                      <p:cBhvr>
                                        <p:cTn id="96" dur="1" fill="hold">
                                          <p:stCondLst>
                                            <p:cond delay="0"/>
                                          </p:stCondLst>
                                        </p:cTn>
                                        <p:tgtEl>
                                          <p:spTgt spid="2161"/>
                                        </p:tgtEl>
                                        <p:attrNameLst>
                                          <p:attrName>style.visibility</p:attrName>
                                        </p:attrNameLst>
                                      </p:cBhvr>
                                      <p:to>
                                        <p:strVal val="visible"/>
                                      </p:to>
                                    </p:set>
                                    <p:anim calcmode="discrete" valueType="clr">
                                      <p:cBhvr override="childStyle">
                                        <p:cTn id="97" dur="80"/>
                                        <p:tgtEl>
                                          <p:spTgt spid="2161"/>
                                        </p:tgtEl>
                                        <p:attrNameLst>
                                          <p:attrName>style.color</p:attrName>
                                        </p:attrNameLst>
                                      </p:cBhvr>
                                      <p:tavLst>
                                        <p:tav tm="0">
                                          <p:val>
                                            <p:clrVal>
                                              <a:schemeClr val="accent2"/>
                                            </p:clrVal>
                                          </p:val>
                                        </p:tav>
                                        <p:tav tm="50000">
                                          <p:val>
                                            <p:clrVal>
                                              <a:schemeClr val="hlink"/>
                                            </p:clrVal>
                                          </p:val>
                                        </p:tav>
                                      </p:tavLst>
                                    </p:anim>
                                    <p:anim calcmode="discrete" valueType="clr">
                                      <p:cBhvr>
                                        <p:cTn id="98" dur="80"/>
                                        <p:tgtEl>
                                          <p:spTgt spid="2161"/>
                                        </p:tgtEl>
                                        <p:attrNameLst>
                                          <p:attrName>fillcolor</p:attrName>
                                        </p:attrNameLst>
                                      </p:cBhvr>
                                      <p:tavLst>
                                        <p:tav tm="0">
                                          <p:val>
                                            <p:clrVal>
                                              <a:schemeClr val="accent2"/>
                                            </p:clrVal>
                                          </p:val>
                                        </p:tav>
                                        <p:tav tm="50000">
                                          <p:val>
                                            <p:clrVal>
                                              <a:schemeClr val="hlink"/>
                                            </p:clrVal>
                                          </p:val>
                                        </p:tav>
                                      </p:tavLst>
                                    </p:anim>
                                    <p:set>
                                      <p:cBhvr>
                                        <p:cTn id="99" dur="80"/>
                                        <p:tgtEl>
                                          <p:spTgt spid="2161"/>
                                        </p:tgtEl>
                                        <p:attrNameLst>
                                          <p:attrName>fill.type</p:attrName>
                                        </p:attrNameLst>
                                      </p:cBhvr>
                                      <p:to>
                                        <p:strVal val="solid"/>
                                      </p:to>
                                    </p:set>
                                  </p:childTnLst>
                                </p:cTn>
                              </p:par>
                            </p:childTnLst>
                          </p:cTn>
                        </p:par>
                      </p:childTnLst>
                    </p:cTn>
                  </p:par>
                  <p:par>
                    <p:cTn id="100" fill="hold">
                      <p:stCondLst>
                        <p:cond delay="indefinite"/>
                      </p:stCondLst>
                      <p:childTnLst>
                        <p:par>
                          <p:cTn id="101" fill="hold">
                            <p:stCondLst>
                              <p:cond delay="0"/>
                            </p:stCondLst>
                            <p:childTnLst>
                              <p:par>
                                <p:cTn id="102" presetID="22" presetClass="entr" presetSubtype="1" fill="hold" nodeType="clickEffect">
                                  <p:stCondLst>
                                    <p:cond delay="0"/>
                                  </p:stCondLst>
                                  <p:childTnLst>
                                    <p:set>
                                      <p:cBhvr>
                                        <p:cTn id="103" dur="1" fill="hold">
                                          <p:stCondLst>
                                            <p:cond delay="0"/>
                                          </p:stCondLst>
                                        </p:cTn>
                                        <p:tgtEl>
                                          <p:spTgt spid="2152"/>
                                        </p:tgtEl>
                                        <p:attrNameLst>
                                          <p:attrName>style.visibility</p:attrName>
                                        </p:attrNameLst>
                                      </p:cBhvr>
                                      <p:to>
                                        <p:strVal val="visible"/>
                                      </p:to>
                                    </p:set>
                                    <p:animEffect transition="in" filter="wipe(up)">
                                      <p:cBhvr>
                                        <p:cTn id="104" dur="3000"/>
                                        <p:tgtEl>
                                          <p:spTgt spid="2152"/>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2" fill="hold" nodeType="clickEffect">
                                  <p:stCondLst>
                                    <p:cond delay="0"/>
                                  </p:stCondLst>
                                  <p:childTnLst>
                                    <p:set>
                                      <p:cBhvr>
                                        <p:cTn id="108" dur="1" fill="hold">
                                          <p:stCondLst>
                                            <p:cond delay="0"/>
                                          </p:stCondLst>
                                        </p:cTn>
                                        <p:tgtEl>
                                          <p:spTgt spid="2150"/>
                                        </p:tgtEl>
                                        <p:attrNameLst>
                                          <p:attrName>style.visibility</p:attrName>
                                        </p:attrNameLst>
                                      </p:cBhvr>
                                      <p:to>
                                        <p:strVal val="visible"/>
                                      </p:to>
                                    </p:set>
                                    <p:animEffect transition="in" filter="wipe(right)">
                                      <p:cBhvr>
                                        <p:cTn id="109" dur="3000"/>
                                        <p:tgtEl>
                                          <p:spTgt spid="2150"/>
                                        </p:tgtEl>
                                      </p:cBhvr>
                                    </p:animEffect>
                                  </p:childTnLst>
                                </p:cTn>
                              </p:par>
                            </p:childTnLst>
                          </p:cTn>
                        </p:par>
                      </p:childTnLst>
                    </p:cTn>
                  </p:par>
                  <p:par>
                    <p:cTn id="110" fill="hold">
                      <p:stCondLst>
                        <p:cond delay="indefinite"/>
                      </p:stCondLst>
                      <p:childTnLst>
                        <p:par>
                          <p:cTn id="111" fill="hold">
                            <p:stCondLst>
                              <p:cond delay="0"/>
                            </p:stCondLst>
                            <p:childTnLst>
                              <p:par>
                                <p:cTn id="112" presetID="22" presetClass="entr" presetSubtype="8" fill="hold" nodeType="clickEffect">
                                  <p:stCondLst>
                                    <p:cond delay="0"/>
                                  </p:stCondLst>
                                  <p:childTnLst>
                                    <p:set>
                                      <p:cBhvr>
                                        <p:cTn id="113" dur="1" fill="hold">
                                          <p:stCondLst>
                                            <p:cond delay="0"/>
                                          </p:stCondLst>
                                        </p:cTn>
                                        <p:tgtEl>
                                          <p:spTgt spid="2151"/>
                                        </p:tgtEl>
                                        <p:attrNameLst>
                                          <p:attrName>style.visibility</p:attrName>
                                        </p:attrNameLst>
                                      </p:cBhvr>
                                      <p:to>
                                        <p:strVal val="visible"/>
                                      </p:to>
                                    </p:set>
                                    <p:animEffect transition="in" filter="wipe(left)">
                                      <p:cBhvr>
                                        <p:cTn id="114" dur="3000"/>
                                        <p:tgtEl>
                                          <p:spTgt spid="21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5" grpId="0"/>
      <p:bldP spid="2156" grpId="0"/>
      <p:bldP spid="2157" grpId="0"/>
      <p:bldP spid="2158" grpId="0"/>
      <p:bldP spid="2159" grpId="0"/>
      <p:bldP spid="2160" grpId="0"/>
      <p:bldP spid="2161" grpId="0"/>
      <p:bldP spid="1640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ZoneTexte 20">
            <a:extLst>
              <a:ext uri="{FF2B5EF4-FFF2-40B4-BE49-F238E27FC236}">
                <a16:creationId xmlns:a16="http://schemas.microsoft.com/office/drawing/2014/main" id="{D4989137-EC22-F94F-B592-0B08E83906B0}"/>
              </a:ext>
            </a:extLst>
          </p:cNvPr>
          <p:cNvSpPr txBox="1"/>
          <p:nvPr/>
        </p:nvSpPr>
        <p:spPr>
          <a:xfrm>
            <a:off x="7030505" y="6010024"/>
            <a:ext cx="2916039" cy="246221"/>
          </a:xfrm>
          <a:prstGeom prst="rect">
            <a:avLst/>
          </a:prstGeom>
          <a:noFill/>
        </p:spPr>
        <p:txBody>
          <a:bodyPr wrap="square" rtlCol="0">
            <a:spAutoFit/>
          </a:bodyPr>
          <a:lstStyle/>
          <a:p>
            <a:pPr algn="ctr"/>
            <a:r>
              <a:rPr lang="fr-FR" sz="1000" dirty="0">
                <a:solidFill>
                  <a:schemeClr val="bg1"/>
                </a:solidFill>
                <a:latin typeface="Aptos" panose="020B0004020202020204" pitchFamily="34" charset="0"/>
                <a:ea typeface="Segoe UI Historic" panose="020B0502040204020203" pitchFamily="34" charset="0"/>
                <a:cs typeface="Segoe UI Historic" panose="020B0502040204020203" pitchFamily="34" charset="0"/>
              </a:rPr>
              <a:t>LÉGENDE DE LA PHOTO</a:t>
            </a:r>
          </a:p>
        </p:txBody>
      </p:sp>
      <p:sp>
        <p:nvSpPr>
          <p:cNvPr id="24" name="Rectangle 23">
            <a:extLst>
              <a:ext uri="{FF2B5EF4-FFF2-40B4-BE49-F238E27FC236}">
                <a16:creationId xmlns:a16="http://schemas.microsoft.com/office/drawing/2014/main" id="{807CAD83-B72F-FD45-9C1D-91FC3EFE11EF}"/>
              </a:ext>
            </a:extLst>
          </p:cNvPr>
          <p:cNvSpPr/>
          <p:nvPr/>
        </p:nvSpPr>
        <p:spPr>
          <a:xfrm>
            <a:off x="0" y="6435488"/>
            <a:ext cx="5528436" cy="432000"/>
          </a:xfrm>
          <a:prstGeom prst="rect">
            <a:avLst/>
          </a:prstGeom>
          <a:solidFill>
            <a:srgbClr val="2835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latin typeface="Aptos" panose="020B0004020202020204" pitchFamily="34" charset="0"/>
            </a:endParaRPr>
          </a:p>
        </p:txBody>
      </p:sp>
      <p:pic>
        <p:nvPicPr>
          <p:cNvPr id="29" name="Image 28">
            <a:extLst>
              <a:ext uri="{FF2B5EF4-FFF2-40B4-BE49-F238E27FC236}">
                <a16:creationId xmlns:a16="http://schemas.microsoft.com/office/drawing/2014/main" id="{AB5341F0-CE38-B64A-B3AD-FE2CA329EC98}"/>
              </a:ext>
            </a:extLst>
          </p:cNvPr>
          <p:cNvPicPr>
            <a:picLocks noChangeAspect="1"/>
          </p:cNvPicPr>
          <p:nvPr/>
        </p:nvPicPr>
        <p:blipFill>
          <a:blip r:embed="rId2"/>
          <a:srcRect/>
          <a:stretch/>
        </p:blipFill>
        <p:spPr>
          <a:xfrm>
            <a:off x="10697353" y="5959365"/>
            <a:ext cx="1004003" cy="678044"/>
          </a:xfrm>
          <a:prstGeom prst="rect">
            <a:avLst/>
          </a:prstGeom>
        </p:spPr>
      </p:pic>
      <p:sp>
        <p:nvSpPr>
          <p:cNvPr id="5" name="ZoneTexte 4">
            <a:extLst>
              <a:ext uri="{FF2B5EF4-FFF2-40B4-BE49-F238E27FC236}">
                <a16:creationId xmlns:a16="http://schemas.microsoft.com/office/drawing/2014/main" id="{135DCF57-AAD6-3033-67F6-C155ED204401}"/>
              </a:ext>
            </a:extLst>
          </p:cNvPr>
          <p:cNvSpPr txBox="1"/>
          <p:nvPr/>
        </p:nvSpPr>
        <p:spPr>
          <a:xfrm>
            <a:off x="5986130" y="6503740"/>
            <a:ext cx="393702" cy="276999"/>
          </a:xfrm>
          <a:prstGeom prst="rect">
            <a:avLst/>
          </a:prstGeom>
          <a:noFill/>
        </p:spPr>
        <p:txBody>
          <a:bodyPr wrap="square" rtlCol="0">
            <a:spAutoFit/>
          </a:bodyPr>
          <a:lstStyle/>
          <a:p>
            <a:fld id="{A365822E-CCD2-42B3-BD6D-C48BF3D60909}" type="slidenum">
              <a:rPr lang="fr-FR" sz="1200" smtClean="0">
                <a:solidFill>
                  <a:srgbClr val="283581"/>
                </a:solidFill>
                <a:latin typeface="Aptos" panose="020B0004020202020204" pitchFamily="34" charset="0"/>
              </a:rPr>
              <a:t>8</a:t>
            </a:fld>
            <a:endParaRPr lang="fr-FR" sz="1200" dirty="0">
              <a:solidFill>
                <a:srgbClr val="283581"/>
              </a:solidFill>
              <a:latin typeface="Aptos" panose="020B0004020202020204" pitchFamily="34" charset="0"/>
            </a:endParaRPr>
          </a:p>
        </p:txBody>
      </p:sp>
      <p:sp>
        <p:nvSpPr>
          <p:cNvPr id="7" name="Espace réservé du pied de page 8">
            <a:extLst>
              <a:ext uri="{FF2B5EF4-FFF2-40B4-BE49-F238E27FC236}">
                <a16:creationId xmlns:a16="http://schemas.microsoft.com/office/drawing/2014/main" id="{B16B513C-50E1-BF3E-9411-BBC30DFB5102}"/>
              </a:ext>
            </a:extLst>
          </p:cNvPr>
          <p:cNvSpPr>
            <a:spLocks noGrp="1"/>
          </p:cNvSpPr>
          <p:nvPr>
            <p:ph type="ftr" sz="quarter" idx="11"/>
          </p:nvPr>
        </p:nvSpPr>
        <p:spPr>
          <a:xfrm>
            <a:off x="0" y="6468925"/>
            <a:ext cx="5528436" cy="365125"/>
          </a:xfrm>
        </p:spPr>
        <p:txBody>
          <a:bodyPr/>
          <a:lstStyle/>
          <a:p>
            <a:r>
              <a:rPr lang="fr-FR" sz="1000" dirty="0">
                <a:solidFill>
                  <a:schemeClr val="bg1"/>
                </a:solidFill>
                <a:latin typeface="Aptos" panose="020B0004020202020204" pitchFamily="34" charset="0"/>
              </a:rPr>
              <a:t>PIED DE PAGE TITRE DOCUMENT / DATE</a:t>
            </a:r>
          </a:p>
        </p:txBody>
      </p:sp>
      <p:pic>
        <p:nvPicPr>
          <p:cNvPr id="6" name="Image 5">
            <a:extLst>
              <a:ext uri="{FF2B5EF4-FFF2-40B4-BE49-F238E27FC236}">
                <a16:creationId xmlns:a16="http://schemas.microsoft.com/office/drawing/2014/main" id="{DC0FC8B5-B279-80FF-2096-E9622F084E38}"/>
              </a:ext>
            </a:extLst>
          </p:cNvPr>
          <p:cNvPicPr>
            <a:picLocks noChangeAspect="1"/>
          </p:cNvPicPr>
          <p:nvPr/>
        </p:nvPicPr>
        <p:blipFill>
          <a:blip r:embed="rId3">
            <a:extLst>
              <a:ext uri="{28A0092B-C50C-407E-A947-70E740481C1C}">
                <a14:useLocalDpi xmlns:a14="http://schemas.microsoft.com/office/drawing/2010/main" val="0"/>
              </a:ext>
            </a:extLst>
          </a:blip>
          <a:srcRect t="4399"/>
          <a:stretch>
            <a:fillRect/>
          </a:stretch>
        </p:blipFill>
        <p:spPr>
          <a:xfrm>
            <a:off x="11360" y="535373"/>
            <a:ext cx="9935184" cy="6332115"/>
          </a:xfrm>
          <a:prstGeom prst="rect">
            <a:avLst/>
          </a:prstGeom>
        </p:spPr>
      </p:pic>
      <p:sp>
        <p:nvSpPr>
          <p:cNvPr id="9" name="Espace réservé du texte 2">
            <a:extLst>
              <a:ext uri="{FF2B5EF4-FFF2-40B4-BE49-F238E27FC236}">
                <a16:creationId xmlns:a16="http://schemas.microsoft.com/office/drawing/2014/main" id="{432D4B2C-0F21-1EFC-2526-33BCDDAF6AE9}"/>
              </a:ext>
            </a:extLst>
          </p:cNvPr>
          <p:cNvSpPr>
            <a:spLocks noGrp="1"/>
          </p:cNvSpPr>
          <p:nvPr>
            <p:ph sz="half" idx="1"/>
          </p:nvPr>
        </p:nvSpPr>
        <p:spPr>
          <a:xfrm>
            <a:off x="865290" y="73854"/>
            <a:ext cx="8227324" cy="527901"/>
          </a:xfrm>
        </p:spPr>
        <p:txBody>
          <a:bodyPr>
            <a:normAutofit fontScale="92500" lnSpcReduction="20000"/>
          </a:bodyPr>
          <a:lstStyle/>
          <a:p>
            <a:pPr algn="ctr">
              <a:lnSpc>
                <a:spcPct val="107000"/>
              </a:lnSpc>
              <a:spcAft>
                <a:spcPts val="800"/>
              </a:spcAft>
              <a:buNone/>
            </a:pPr>
            <a:r>
              <a:rPr lang="fr-FR" sz="3200" kern="100" dirty="0">
                <a:cs typeface="Times New Roman" panose="02020603050405020304" pitchFamily="18" charset="0"/>
              </a:rPr>
              <a:t>Projet Thérapeutique Concerté</a:t>
            </a:r>
            <a:endParaRPr lang="fr-FR" sz="3000" kern="100" dirty="0">
              <a:latin typeface="+mj-lt"/>
              <a:cs typeface="Times New Roman" panose="02020603050405020304" pitchFamily="18" charset="0"/>
            </a:endParaRPr>
          </a:p>
        </p:txBody>
      </p:sp>
      <p:pic>
        <p:nvPicPr>
          <p:cNvPr id="11" name="Image 10" descr="Une image contenant texte, Graphique, graphisme, Police&#10;&#10;Le contenu généré par l’IA peut être incorrect.">
            <a:extLst>
              <a:ext uri="{FF2B5EF4-FFF2-40B4-BE49-F238E27FC236}">
                <a16:creationId xmlns:a16="http://schemas.microsoft.com/office/drawing/2014/main" id="{DFD0E029-F3FD-8C0D-8C97-3424C409DAF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85045" y="12579"/>
            <a:ext cx="1311470" cy="486541"/>
          </a:xfrm>
          <a:prstGeom prst="rect">
            <a:avLst/>
          </a:prstGeom>
        </p:spPr>
      </p:pic>
      <p:pic>
        <p:nvPicPr>
          <p:cNvPr id="2" name="Image 1" descr="Une image contenant cercle, Ambré&#10;&#10;Description générée automatiquement">
            <a:extLst>
              <a:ext uri="{FF2B5EF4-FFF2-40B4-BE49-F238E27FC236}">
                <a16:creationId xmlns:a16="http://schemas.microsoft.com/office/drawing/2014/main" id="{E2BC0E12-E38E-BB2D-9580-AA55A9171F0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0098222" y="0"/>
            <a:ext cx="2093778" cy="2375054"/>
          </a:xfrm>
          <a:prstGeom prst="rect">
            <a:avLst/>
          </a:prstGeom>
        </p:spPr>
      </p:pic>
    </p:spTree>
    <p:extLst>
      <p:ext uri="{BB962C8B-B14F-4D97-AF65-F5344CB8AC3E}">
        <p14:creationId xmlns:p14="http://schemas.microsoft.com/office/powerpoint/2010/main" val="7694604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C3A05EC-64B8-7144-9F21-7E811F282AC2}"/>
              </a:ext>
            </a:extLst>
          </p:cNvPr>
          <p:cNvSpPr/>
          <p:nvPr/>
        </p:nvSpPr>
        <p:spPr>
          <a:xfrm>
            <a:off x="389821" y="303414"/>
            <a:ext cx="11412357" cy="6251171"/>
          </a:xfrm>
          <a:prstGeom prst="rect">
            <a:avLst/>
          </a:prstGeom>
          <a:solidFill>
            <a:srgbClr val="2835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atin typeface="Aptos" panose="020B0004020202020204" pitchFamily="34" charset="0"/>
            </a:endParaRPr>
          </a:p>
        </p:txBody>
      </p:sp>
      <p:sp>
        <p:nvSpPr>
          <p:cNvPr id="13" name="ZoneTexte 12">
            <a:extLst>
              <a:ext uri="{FF2B5EF4-FFF2-40B4-BE49-F238E27FC236}">
                <a16:creationId xmlns:a16="http://schemas.microsoft.com/office/drawing/2014/main" id="{699F4872-CE30-D549-9A25-FEE5D1067BC5}"/>
              </a:ext>
            </a:extLst>
          </p:cNvPr>
          <p:cNvSpPr txBox="1"/>
          <p:nvPr/>
        </p:nvSpPr>
        <p:spPr>
          <a:xfrm>
            <a:off x="3481740" y="3428999"/>
            <a:ext cx="6986563" cy="1354217"/>
          </a:xfrm>
          <a:prstGeom prst="rect">
            <a:avLst/>
          </a:prstGeom>
          <a:noFill/>
        </p:spPr>
        <p:txBody>
          <a:bodyPr wrap="square" rtlCol="0">
            <a:spAutoFit/>
          </a:bodyPr>
          <a:lstStyle/>
          <a:p>
            <a:pPr algn="ctr">
              <a:lnSpc>
                <a:spcPct val="107000"/>
              </a:lnSpc>
              <a:spcAft>
                <a:spcPts val="800"/>
              </a:spcAft>
              <a:buNone/>
            </a:pPr>
            <a:r>
              <a:rPr lang="fr-FR" sz="3600" b="1" kern="100" dirty="0">
                <a:solidFill>
                  <a:schemeClr val="bg1"/>
                </a:solidFill>
                <a:ea typeface="Aptos" panose="020B0004020202020204" pitchFamily="34" charset="0"/>
                <a:cs typeface="Times New Roman" panose="02020603050405020304" pitchFamily="18" charset="0"/>
              </a:rPr>
              <a:t>Définition du Handicap Rare :</a:t>
            </a:r>
          </a:p>
          <a:p>
            <a:pPr algn="ctr">
              <a:lnSpc>
                <a:spcPct val="107000"/>
              </a:lnSpc>
              <a:spcAft>
                <a:spcPts val="800"/>
              </a:spcAft>
              <a:buNone/>
            </a:pPr>
            <a:r>
              <a:rPr lang="fr-FR" sz="3600" b="1" kern="100" dirty="0">
                <a:solidFill>
                  <a:schemeClr val="bg1"/>
                </a:solidFill>
                <a:ea typeface="Aptos" panose="020B0004020202020204" pitchFamily="34" charset="0"/>
                <a:cs typeface="Times New Roman" panose="02020603050405020304" pitchFamily="18" charset="0"/>
              </a:rPr>
              <a:t>Les 5 catégories de handicaps rares</a:t>
            </a:r>
            <a:endParaRPr lang="fr-FR" sz="3600" kern="100" dirty="0">
              <a:solidFill>
                <a:schemeClr val="bg1"/>
              </a:solidFill>
              <a:ea typeface="Aptos" panose="020B0004020202020204" pitchFamily="34" charset="0"/>
              <a:cs typeface="Times New Roman" panose="02020603050405020304" pitchFamily="18" charset="0"/>
            </a:endParaRPr>
          </a:p>
        </p:txBody>
      </p:sp>
      <p:pic>
        <p:nvPicPr>
          <p:cNvPr id="8" name="Image 7" descr="Une image contenant cercle&#10;&#10;Description générée automatiquement">
            <a:extLst>
              <a:ext uri="{FF2B5EF4-FFF2-40B4-BE49-F238E27FC236}">
                <a16:creationId xmlns:a16="http://schemas.microsoft.com/office/drawing/2014/main" id="{8485EE4A-A0CC-2346-9714-343B335585F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4820609" cy="4091110"/>
          </a:xfrm>
          <a:prstGeom prst="rect">
            <a:avLst/>
          </a:prstGeom>
        </p:spPr>
      </p:pic>
      <p:pic>
        <p:nvPicPr>
          <p:cNvPr id="3" name="Image 2" descr="Accueil - GNCHR">
            <a:extLst>
              <a:ext uri="{FF2B5EF4-FFF2-40B4-BE49-F238E27FC236}">
                <a16:creationId xmlns:a16="http://schemas.microsoft.com/office/drawing/2014/main" id="{3E54DA1B-6B56-49C3-C078-A79715AE6944}"/>
              </a:ext>
            </a:extLst>
          </p:cNvPr>
          <p:cNvPicPr>
            <a:picLocks noChangeAspect="1"/>
          </p:cNvPicPr>
          <p:nvPr/>
        </p:nvPicPr>
        <p:blipFill>
          <a:blip r:embed="rId3"/>
          <a:stretch>
            <a:fillRect/>
          </a:stretch>
        </p:blipFill>
        <p:spPr>
          <a:xfrm>
            <a:off x="1211321" y="798129"/>
            <a:ext cx="6160072" cy="1978235"/>
          </a:xfrm>
          <a:prstGeom prst="rect">
            <a:avLst/>
          </a:prstGeom>
        </p:spPr>
      </p:pic>
    </p:spTree>
    <p:extLst>
      <p:ext uri="{BB962C8B-B14F-4D97-AF65-F5344CB8AC3E}">
        <p14:creationId xmlns:p14="http://schemas.microsoft.com/office/powerpoint/2010/main" val="66073361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6.6|3.1|4.5|4.6|5.7|8|7.2"/>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a6d803c-d8f7-48ca-b344-ad473a335978">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7750648566D0747ABA2091CC9825C01" ma:contentTypeVersion="15" ma:contentTypeDescription="Crée un document." ma:contentTypeScope="" ma:versionID="adffe98b5dd894b08f7b34caebbed0c7">
  <xsd:schema xmlns:xsd="http://www.w3.org/2001/XMLSchema" xmlns:xs="http://www.w3.org/2001/XMLSchema" xmlns:p="http://schemas.microsoft.com/office/2006/metadata/properties" xmlns:ns2="8a6d803c-d8f7-48ca-b344-ad473a335978" xmlns:ns3="e9cacb3b-ca6f-4df9-bf95-726fd2def453" targetNamespace="http://schemas.microsoft.com/office/2006/metadata/properties" ma:root="true" ma:fieldsID="7f41df1c7d525b17b6a60b3b5fbcfebf" ns2:_="" ns3:_="">
    <xsd:import namespace="8a6d803c-d8f7-48ca-b344-ad473a335978"/>
    <xsd:import namespace="e9cacb3b-ca6f-4df9-bf95-726fd2def45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2:MediaServiceSearchProperties" minOccurs="0"/>
                <xsd:element ref="ns3:SharedWithUsers" minOccurs="0"/>
                <xsd:element ref="ns3:SharedWithDetail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a6d803c-d8f7-48ca-b344-ad473a3359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Balises d’images" ma:readOnly="false" ma:fieldId="{5cf76f15-5ced-4ddc-b409-7134ff3c332f}" ma:taxonomyMulti="true" ma:sspId="5ac81d36-08fa-4ca6-8b5e-6972e9224fb0"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9cacb3b-ca6f-4df9-bf95-726fd2def453" elementFormDefault="qualified">
    <xsd:import namespace="http://schemas.microsoft.com/office/2006/documentManagement/types"/>
    <xsd:import namespace="http://schemas.microsoft.com/office/infopath/2007/PartnerControls"/>
    <xsd:element name="SharedWithUsers" ma:index="2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2DEBF58-62FE-4992-9510-3B51CEE3C7D4}">
  <ds:schemaRefs>
    <ds:schemaRef ds:uri="http://schemas.microsoft.com/office/2006/metadata/properties"/>
    <ds:schemaRef ds:uri="http://schemas.microsoft.com/office/infopath/2007/PartnerControls"/>
    <ds:schemaRef ds:uri="158a1b02-ba6a-42d1-a2d0-fad3e80f70ce"/>
    <ds:schemaRef ds:uri="e5e9c285-821b-4046-8d26-e010f68f9c2f"/>
    <ds:schemaRef ds:uri="8a6d803c-d8f7-48ca-b344-ad473a335978"/>
  </ds:schemaRefs>
</ds:datastoreItem>
</file>

<file path=customXml/itemProps2.xml><?xml version="1.0" encoding="utf-8"?>
<ds:datastoreItem xmlns:ds="http://schemas.openxmlformats.org/officeDocument/2006/customXml" ds:itemID="{7F1D4A1C-9E93-491B-8E74-CFD1A96599DF}">
  <ds:schemaRefs>
    <ds:schemaRef ds:uri="http://schemas.microsoft.com/sharepoint/v3/contenttype/forms"/>
  </ds:schemaRefs>
</ds:datastoreItem>
</file>

<file path=customXml/itemProps3.xml><?xml version="1.0" encoding="utf-8"?>
<ds:datastoreItem xmlns:ds="http://schemas.openxmlformats.org/officeDocument/2006/customXml" ds:itemID="{F6AF7C42-66ED-43CA-A9E3-C4F629AD7BE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a6d803c-d8f7-48ca-b344-ad473a335978"/>
    <ds:schemaRef ds:uri="e9cacb3b-ca6f-4df9-bf95-726fd2def45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1228</TotalTime>
  <Words>1353</Words>
  <Application>Microsoft Office PowerPoint</Application>
  <PresentationFormat>Grand écran</PresentationFormat>
  <Paragraphs>173</Paragraphs>
  <Slides>17</Slides>
  <Notes>6</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17</vt:i4>
      </vt:variant>
    </vt:vector>
  </HeadingPairs>
  <TitlesOfParts>
    <vt:vector size="27" baseType="lpstr">
      <vt:lpstr>MS PGothic</vt:lpstr>
      <vt:lpstr>Aptos</vt:lpstr>
      <vt:lpstr>Arial</vt:lpstr>
      <vt:lpstr>Calibri</vt:lpstr>
      <vt:lpstr>Calibri Light</vt:lpstr>
      <vt:lpstr>Courier New</vt:lpstr>
      <vt:lpstr>Futura</vt:lpstr>
      <vt:lpstr>Symbol</vt:lpstr>
      <vt:lpstr>Times New Roman</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Comment s’y retrouver avec les acteurs de la coordination?</vt:lpstr>
      <vt:lpstr>Le réseau local, régional, national et international de la PHR Auvergne-Sud</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Fabien MOTTA</dc:creator>
  <cp:lastModifiedBy>Samuel FERAUD-HA-PHAM</cp:lastModifiedBy>
  <cp:revision>55</cp:revision>
  <dcterms:created xsi:type="dcterms:W3CDTF">2024-12-12T12:40:56Z</dcterms:created>
  <dcterms:modified xsi:type="dcterms:W3CDTF">2026-07-13T12:24:23Z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0x01010007750648566D0747ABA2091CC9825C01</vt:lpwstr>
  </property>
  <property fmtid="{D5CDD505-2E9C-101B-9397-08002B2CF9AE}" pid="3" name="MediaServiceImageTags">
    <vt:lpwstr/>
  </property>
</Properties>
</file>